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5" r:id="rId1"/>
  </p:sldMasterIdLst>
  <p:notesMasterIdLst>
    <p:notesMasterId r:id="rId8"/>
  </p:notesMasterIdLst>
  <p:handoutMasterIdLst>
    <p:handoutMasterId r:id="rId9"/>
  </p:handoutMasterIdLst>
  <p:sldIdLst>
    <p:sldId id="774" r:id="rId2"/>
    <p:sldId id="779" r:id="rId3"/>
    <p:sldId id="777" r:id="rId4"/>
    <p:sldId id="776" r:id="rId5"/>
    <p:sldId id="778" r:id="rId6"/>
    <p:sldId id="775" r:id="rId7"/>
  </p:sldIdLst>
  <p:sldSz cx="9144000" cy="6858000" type="screen4x3"/>
  <p:notesSz cx="6811963" cy="9942513"/>
  <p:defaultTextStyle>
    <a:defPPr>
      <a:defRPr lang="es-ES_tradnl"/>
    </a:defPPr>
    <a:lvl1pPr algn="just" rtl="0" fontAlgn="base">
      <a:lnSpc>
        <a:spcPct val="160000"/>
      </a:lnSpc>
      <a:spcBef>
        <a:spcPct val="20000"/>
      </a:spcBef>
      <a:spcAft>
        <a:spcPct val="50000"/>
      </a:spcAft>
      <a:defRPr sz="1200" b="1" kern="1200">
        <a:solidFill>
          <a:schemeClr val="tx1"/>
        </a:solidFill>
        <a:latin typeface="Arial" charset="0"/>
        <a:ea typeface="+mn-ea"/>
        <a:cs typeface="+mn-cs"/>
      </a:defRPr>
    </a:lvl1pPr>
    <a:lvl2pPr marL="457200" algn="just" rtl="0" fontAlgn="base">
      <a:lnSpc>
        <a:spcPct val="160000"/>
      </a:lnSpc>
      <a:spcBef>
        <a:spcPct val="20000"/>
      </a:spcBef>
      <a:spcAft>
        <a:spcPct val="50000"/>
      </a:spcAft>
      <a:defRPr sz="1200" b="1" kern="1200">
        <a:solidFill>
          <a:schemeClr val="tx1"/>
        </a:solidFill>
        <a:latin typeface="Arial" charset="0"/>
        <a:ea typeface="+mn-ea"/>
        <a:cs typeface="+mn-cs"/>
      </a:defRPr>
    </a:lvl2pPr>
    <a:lvl3pPr marL="914400" algn="just" rtl="0" fontAlgn="base">
      <a:lnSpc>
        <a:spcPct val="160000"/>
      </a:lnSpc>
      <a:spcBef>
        <a:spcPct val="20000"/>
      </a:spcBef>
      <a:spcAft>
        <a:spcPct val="50000"/>
      </a:spcAft>
      <a:defRPr sz="1200" b="1" kern="1200">
        <a:solidFill>
          <a:schemeClr val="tx1"/>
        </a:solidFill>
        <a:latin typeface="Arial" charset="0"/>
        <a:ea typeface="+mn-ea"/>
        <a:cs typeface="+mn-cs"/>
      </a:defRPr>
    </a:lvl3pPr>
    <a:lvl4pPr marL="1371600" algn="just" rtl="0" fontAlgn="base">
      <a:lnSpc>
        <a:spcPct val="160000"/>
      </a:lnSpc>
      <a:spcBef>
        <a:spcPct val="20000"/>
      </a:spcBef>
      <a:spcAft>
        <a:spcPct val="50000"/>
      </a:spcAft>
      <a:defRPr sz="1200" b="1" kern="1200">
        <a:solidFill>
          <a:schemeClr val="tx1"/>
        </a:solidFill>
        <a:latin typeface="Arial" charset="0"/>
        <a:ea typeface="+mn-ea"/>
        <a:cs typeface="+mn-cs"/>
      </a:defRPr>
    </a:lvl4pPr>
    <a:lvl5pPr marL="1828800" algn="just" rtl="0" fontAlgn="base">
      <a:lnSpc>
        <a:spcPct val="160000"/>
      </a:lnSpc>
      <a:spcBef>
        <a:spcPct val="20000"/>
      </a:spcBef>
      <a:spcAft>
        <a:spcPct val="5000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D63F"/>
    <a:srgbClr val="DDDDDD"/>
    <a:srgbClr val="3333FF"/>
    <a:srgbClr val="FF5050"/>
    <a:srgbClr val="00CC66"/>
    <a:srgbClr val="663300"/>
    <a:srgbClr val="CC99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 mitjà 2 - èmfasi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16" autoAdjust="0"/>
    <p:restoredTop sz="85237" autoAdjust="0"/>
  </p:normalViewPr>
  <p:slideViewPr>
    <p:cSldViewPr>
      <p:cViewPr varScale="1">
        <p:scale>
          <a:sx n="98" d="100"/>
          <a:sy n="98" d="100"/>
        </p:scale>
        <p:origin x="1812" y="90"/>
      </p:cViewPr>
      <p:guideLst>
        <p:guide orient="horz" pos="2160"/>
        <p:guide pos="2880"/>
      </p:guideLst>
    </p:cSldViewPr>
  </p:slideViewPr>
  <p:notesTextViewPr>
    <p:cViewPr>
      <p:scale>
        <a:sx n="1" d="1"/>
        <a:sy n="1" d="1"/>
      </p:scale>
      <p:origin x="0" y="0"/>
    </p:cViewPr>
  </p:notesTextViewPr>
  <p:notesViewPr>
    <p:cSldViewPr>
      <p:cViewPr varScale="1">
        <p:scale>
          <a:sx n="81" d="100"/>
          <a:sy n="81" d="100"/>
        </p:scale>
        <p:origin x="-3972" y="-102"/>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28621"/>
            <a:ext cx="2951692" cy="496092"/>
          </a:xfrm>
          <a:prstGeom prst="rect">
            <a:avLst/>
          </a:prstGeom>
          <a:noFill/>
          <a:ln w="9525">
            <a:noFill/>
            <a:miter lim="800000"/>
            <a:headEnd/>
            <a:tailEnd/>
          </a:ln>
          <a:effectLst/>
        </p:spPr>
        <p:txBody>
          <a:bodyPr vert="horz" wrap="square" lIns="18903" tIns="0" rIns="18903" bIns="0" numCol="1" anchor="t" anchorCtr="0" compatLnSpc="1">
            <a:prstTxWarp prst="textNoShape">
              <a:avLst/>
            </a:prstTxWarp>
          </a:bodyPr>
          <a:lstStyle>
            <a:lvl1pPr algn="l" defTabSz="906504" eaLnBrk="0" hangingPunct="0">
              <a:lnSpc>
                <a:spcPct val="100000"/>
              </a:lnSpc>
              <a:spcBef>
                <a:spcPct val="0"/>
              </a:spcBef>
              <a:spcAft>
                <a:spcPct val="0"/>
              </a:spcAft>
              <a:defRPr sz="1000" b="0" i="0">
                <a:latin typeface="Helvetica" pitchFamily="34" charset="0"/>
                <a:cs typeface="Helvetica" pitchFamily="34" charset="0"/>
              </a:defRPr>
            </a:lvl1pPr>
          </a:lstStyle>
          <a:p>
            <a:pPr>
              <a:defRPr/>
            </a:pPr>
            <a:endParaRPr lang="es-ES_tradnl"/>
          </a:p>
        </p:txBody>
      </p:sp>
      <p:sp>
        <p:nvSpPr>
          <p:cNvPr id="4099" name="Rectangle 3"/>
          <p:cNvSpPr>
            <a:spLocks noGrp="1" noChangeArrowheads="1"/>
          </p:cNvSpPr>
          <p:nvPr>
            <p:ph type="dt" sz="quarter" idx="1"/>
          </p:nvPr>
        </p:nvSpPr>
        <p:spPr bwMode="auto">
          <a:xfrm>
            <a:off x="3860272" y="28621"/>
            <a:ext cx="2951692" cy="496092"/>
          </a:xfrm>
          <a:prstGeom prst="rect">
            <a:avLst/>
          </a:prstGeom>
          <a:noFill/>
          <a:ln w="9525">
            <a:noFill/>
            <a:miter lim="800000"/>
            <a:headEnd/>
            <a:tailEnd/>
          </a:ln>
          <a:effectLst/>
        </p:spPr>
        <p:txBody>
          <a:bodyPr vert="horz" wrap="square" lIns="18903" tIns="0" rIns="18903" bIns="0" numCol="1" anchor="t" anchorCtr="0" compatLnSpc="1">
            <a:prstTxWarp prst="textNoShape">
              <a:avLst/>
            </a:prstTxWarp>
          </a:bodyPr>
          <a:lstStyle>
            <a:lvl1pPr algn="r" defTabSz="906504" eaLnBrk="0" hangingPunct="0">
              <a:lnSpc>
                <a:spcPct val="100000"/>
              </a:lnSpc>
              <a:spcBef>
                <a:spcPct val="0"/>
              </a:spcBef>
              <a:spcAft>
                <a:spcPct val="0"/>
              </a:spcAft>
              <a:defRPr sz="1000" b="0" i="0">
                <a:latin typeface="Helvetica" pitchFamily="34" charset="0"/>
                <a:cs typeface="Helvetica" pitchFamily="34" charset="0"/>
              </a:defRPr>
            </a:lvl1pPr>
          </a:lstStyle>
          <a:p>
            <a:pPr>
              <a:defRPr/>
            </a:pPr>
            <a:endParaRPr lang="es-ES_tradnl"/>
          </a:p>
        </p:txBody>
      </p:sp>
      <p:sp>
        <p:nvSpPr>
          <p:cNvPr id="4100" name="Rectangle 4"/>
          <p:cNvSpPr>
            <a:spLocks noGrp="1" noChangeArrowheads="1"/>
          </p:cNvSpPr>
          <p:nvPr>
            <p:ph type="ftr" sz="quarter" idx="2"/>
          </p:nvPr>
        </p:nvSpPr>
        <p:spPr bwMode="auto">
          <a:xfrm>
            <a:off x="0" y="9416210"/>
            <a:ext cx="2951692" cy="496092"/>
          </a:xfrm>
          <a:prstGeom prst="rect">
            <a:avLst/>
          </a:prstGeom>
          <a:noFill/>
          <a:ln w="9525">
            <a:noFill/>
            <a:miter lim="800000"/>
            <a:headEnd/>
            <a:tailEnd/>
          </a:ln>
          <a:effectLst/>
        </p:spPr>
        <p:txBody>
          <a:bodyPr vert="horz" wrap="square" lIns="18903" tIns="0" rIns="18903" bIns="0" numCol="1" anchor="b" anchorCtr="0" compatLnSpc="1">
            <a:prstTxWarp prst="textNoShape">
              <a:avLst/>
            </a:prstTxWarp>
          </a:bodyPr>
          <a:lstStyle>
            <a:lvl1pPr algn="l" defTabSz="906504" eaLnBrk="0" hangingPunct="0">
              <a:lnSpc>
                <a:spcPct val="100000"/>
              </a:lnSpc>
              <a:spcBef>
                <a:spcPct val="0"/>
              </a:spcBef>
              <a:spcAft>
                <a:spcPct val="0"/>
              </a:spcAft>
              <a:defRPr sz="1000" b="0" i="0">
                <a:latin typeface="Helvetica" pitchFamily="34" charset="0"/>
                <a:cs typeface="Helvetica" pitchFamily="34" charset="0"/>
              </a:defRPr>
            </a:lvl1pPr>
          </a:lstStyle>
          <a:p>
            <a:pPr>
              <a:defRPr/>
            </a:pPr>
            <a:r>
              <a:rPr lang="es-ES_tradnl"/>
              <a:t>Institut Cartogràfic i Geològic de Catalunya</a:t>
            </a:r>
          </a:p>
        </p:txBody>
      </p:sp>
      <p:sp>
        <p:nvSpPr>
          <p:cNvPr id="4101" name="Rectangle 5"/>
          <p:cNvSpPr>
            <a:spLocks noGrp="1" noChangeArrowheads="1"/>
          </p:cNvSpPr>
          <p:nvPr>
            <p:ph type="sldNum" sz="quarter" idx="3"/>
          </p:nvPr>
        </p:nvSpPr>
        <p:spPr bwMode="auto">
          <a:xfrm>
            <a:off x="3860272" y="9416210"/>
            <a:ext cx="2951692" cy="496092"/>
          </a:xfrm>
          <a:prstGeom prst="rect">
            <a:avLst/>
          </a:prstGeom>
          <a:noFill/>
          <a:ln w="9525">
            <a:noFill/>
            <a:miter lim="800000"/>
            <a:headEnd/>
            <a:tailEnd/>
          </a:ln>
          <a:effectLst/>
        </p:spPr>
        <p:txBody>
          <a:bodyPr vert="horz" wrap="square" lIns="18903" tIns="0" rIns="18903" bIns="0" numCol="1" anchor="b" anchorCtr="0" compatLnSpc="1">
            <a:prstTxWarp prst="textNoShape">
              <a:avLst/>
            </a:prstTxWarp>
          </a:bodyPr>
          <a:lstStyle>
            <a:lvl1pPr algn="r" defTabSz="906504" eaLnBrk="0" hangingPunct="0">
              <a:lnSpc>
                <a:spcPct val="100000"/>
              </a:lnSpc>
              <a:spcBef>
                <a:spcPct val="0"/>
              </a:spcBef>
              <a:spcAft>
                <a:spcPct val="0"/>
              </a:spcAft>
              <a:defRPr sz="1000" b="0" i="0">
                <a:latin typeface="Helvetica" pitchFamily="34" charset="0"/>
                <a:cs typeface="Helvetica" pitchFamily="34" charset="0"/>
              </a:defRPr>
            </a:lvl1pPr>
          </a:lstStyle>
          <a:p>
            <a:pPr>
              <a:defRPr/>
            </a:pPr>
            <a:fld id="{4426A061-2CF6-4049-9767-D17865ECBFA4}" type="slidenum">
              <a:rPr lang="es-ES_tradnl"/>
              <a:pPr>
                <a:defRPr/>
              </a:pPr>
              <a:t>‹nº›</a:t>
            </a:fld>
            <a:endParaRPr lang="es-ES_tradnl" dirty="0"/>
          </a:p>
        </p:txBody>
      </p:sp>
    </p:spTree>
    <p:extLst>
      <p:ext uri="{BB962C8B-B14F-4D97-AF65-F5344CB8AC3E}">
        <p14:creationId xmlns:p14="http://schemas.microsoft.com/office/powerpoint/2010/main" val="6924393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51692" cy="496092"/>
          </a:xfrm>
          <a:prstGeom prst="rect">
            <a:avLst/>
          </a:prstGeom>
          <a:noFill/>
          <a:ln w="9525">
            <a:noFill/>
            <a:miter lim="800000"/>
            <a:headEnd/>
            <a:tailEnd/>
          </a:ln>
          <a:effectLst/>
        </p:spPr>
        <p:txBody>
          <a:bodyPr vert="horz" wrap="square" lIns="18903" tIns="0" rIns="18903" bIns="0" numCol="1" anchor="t" anchorCtr="0" compatLnSpc="1">
            <a:prstTxWarp prst="textNoShape">
              <a:avLst/>
            </a:prstTxWarp>
          </a:bodyPr>
          <a:lstStyle>
            <a:lvl1pPr algn="l" defTabSz="906504" eaLnBrk="0" hangingPunct="0">
              <a:lnSpc>
                <a:spcPct val="100000"/>
              </a:lnSpc>
              <a:spcBef>
                <a:spcPct val="0"/>
              </a:spcBef>
              <a:spcAft>
                <a:spcPct val="0"/>
              </a:spcAft>
              <a:defRPr sz="1000" b="0" i="1">
                <a:latin typeface="Times New Roman" pitchFamily="18" charset="0"/>
              </a:defRPr>
            </a:lvl1pPr>
          </a:lstStyle>
          <a:p>
            <a:pPr>
              <a:defRPr/>
            </a:pPr>
            <a:endParaRPr lang="es-ES_tradnl"/>
          </a:p>
        </p:txBody>
      </p:sp>
      <p:sp>
        <p:nvSpPr>
          <p:cNvPr id="2051" name="Rectangle 3"/>
          <p:cNvSpPr>
            <a:spLocks noGrp="1" noChangeArrowheads="1"/>
          </p:cNvSpPr>
          <p:nvPr>
            <p:ph type="dt" idx="1"/>
          </p:nvPr>
        </p:nvSpPr>
        <p:spPr bwMode="auto">
          <a:xfrm>
            <a:off x="3860272" y="0"/>
            <a:ext cx="2951692" cy="496092"/>
          </a:xfrm>
          <a:prstGeom prst="rect">
            <a:avLst/>
          </a:prstGeom>
          <a:noFill/>
          <a:ln w="9525">
            <a:noFill/>
            <a:miter lim="800000"/>
            <a:headEnd/>
            <a:tailEnd/>
          </a:ln>
          <a:effectLst/>
        </p:spPr>
        <p:txBody>
          <a:bodyPr vert="horz" wrap="square" lIns="18903" tIns="0" rIns="18903" bIns="0" numCol="1" anchor="t" anchorCtr="0" compatLnSpc="1">
            <a:prstTxWarp prst="textNoShape">
              <a:avLst/>
            </a:prstTxWarp>
          </a:bodyPr>
          <a:lstStyle>
            <a:lvl1pPr algn="r" defTabSz="906504" eaLnBrk="0" hangingPunct="0">
              <a:lnSpc>
                <a:spcPct val="100000"/>
              </a:lnSpc>
              <a:spcBef>
                <a:spcPct val="0"/>
              </a:spcBef>
              <a:spcAft>
                <a:spcPct val="0"/>
              </a:spcAft>
              <a:defRPr sz="1000" b="0" i="1">
                <a:latin typeface="Times New Roman" pitchFamily="18" charset="0"/>
              </a:defRPr>
            </a:lvl1pPr>
          </a:lstStyle>
          <a:p>
            <a:pPr>
              <a:defRPr/>
            </a:pPr>
            <a:endParaRPr lang="es-ES_tradnl"/>
          </a:p>
        </p:txBody>
      </p:sp>
      <p:sp>
        <p:nvSpPr>
          <p:cNvPr id="11268" name="Rectangle 4"/>
          <p:cNvSpPr>
            <a:spLocks noGrp="1" noRot="1" noChangeAspect="1" noChangeArrowheads="1" noTextEdit="1"/>
          </p:cNvSpPr>
          <p:nvPr>
            <p:ph type="sldImg" idx="2"/>
          </p:nvPr>
        </p:nvSpPr>
        <p:spPr bwMode="auto">
          <a:xfrm>
            <a:off x="933450" y="752475"/>
            <a:ext cx="4948238" cy="3711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10171" y="4720825"/>
            <a:ext cx="4991621" cy="4475959"/>
          </a:xfrm>
          <a:prstGeom prst="rect">
            <a:avLst/>
          </a:prstGeom>
          <a:noFill/>
          <a:ln w="9525">
            <a:noFill/>
            <a:miter lim="800000"/>
            <a:headEnd/>
            <a:tailEnd/>
          </a:ln>
          <a:effectLst/>
        </p:spPr>
        <p:txBody>
          <a:bodyPr vert="horz" wrap="square" lIns="91368" tIns="45685" rIns="91368" bIns="45685" numCol="1" anchor="t" anchorCtr="0" compatLnSpc="1">
            <a:prstTxWarp prst="textNoShape">
              <a:avLst/>
            </a:prstTxWarp>
          </a:bodyPr>
          <a:lstStyle/>
          <a:p>
            <a:pPr lvl="0"/>
            <a:r>
              <a:rPr lang="es-ES_tradnl" noProof="0"/>
              <a:t>Haga clic para modificar el estilo de texto patrón</a:t>
            </a:r>
          </a:p>
          <a:p>
            <a:pPr lvl="1"/>
            <a:r>
              <a:rPr lang="es-ES_tradnl" noProof="0"/>
              <a:t>Segundo nivel</a:t>
            </a:r>
          </a:p>
          <a:p>
            <a:pPr lvl="2"/>
            <a:r>
              <a:rPr lang="es-ES_tradnl" noProof="0"/>
              <a:t>Tercer nivel</a:t>
            </a:r>
          </a:p>
          <a:p>
            <a:pPr lvl="3"/>
            <a:r>
              <a:rPr lang="es-ES_tradnl" noProof="0"/>
              <a:t>Cuarto nivel</a:t>
            </a:r>
          </a:p>
          <a:p>
            <a:pPr lvl="4"/>
            <a:r>
              <a:rPr lang="es-ES_tradnl" noProof="0"/>
              <a:t>Quinto nivel</a:t>
            </a:r>
          </a:p>
        </p:txBody>
      </p:sp>
      <p:sp>
        <p:nvSpPr>
          <p:cNvPr id="2054" name="Rectangle 6"/>
          <p:cNvSpPr>
            <a:spLocks noGrp="1" noChangeArrowheads="1"/>
          </p:cNvSpPr>
          <p:nvPr>
            <p:ph type="ftr" sz="quarter" idx="4"/>
          </p:nvPr>
        </p:nvSpPr>
        <p:spPr bwMode="auto">
          <a:xfrm>
            <a:off x="0" y="9444830"/>
            <a:ext cx="2951692" cy="496092"/>
          </a:xfrm>
          <a:prstGeom prst="rect">
            <a:avLst/>
          </a:prstGeom>
          <a:noFill/>
          <a:ln w="9525">
            <a:noFill/>
            <a:miter lim="800000"/>
            <a:headEnd/>
            <a:tailEnd/>
          </a:ln>
          <a:effectLst/>
        </p:spPr>
        <p:txBody>
          <a:bodyPr vert="horz" wrap="square" lIns="18903" tIns="0" rIns="18903" bIns="0" numCol="1" anchor="b" anchorCtr="0" compatLnSpc="1">
            <a:prstTxWarp prst="textNoShape">
              <a:avLst/>
            </a:prstTxWarp>
          </a:bodyPr>
          <a:lstStyle>
            <a:lvl1pPr algn="l" defTabSz="906504" eaLnBrk="0" hangingPunct="0">
              <a:lnSpc>
                <a:spcPct val="100000"/>
              </a:lnSpc>
              <a:spcBef>
                <a:spcPct val="0"/>
              </a:spcBef>
              <a:spcAft>
                <a:spcPct val="0"/>
              </a:spcAft>
              <a:defRPr sz="1000" b="0" i="1">
                <a:latin typeface="Times New Roman" pitchFamily="18" charset="0"/>
              </a:defRPr>
            </a:lvl1pPr>
          </a:lstStyle>
          <a:p>
            <a:pPr>
              <a:defRPr/>
            </a:pPr>
            <a:r>
              <a:rPr lang="es-ES_tradnl"/>
              <a:t>INSTITUT CARTOGRÀFIC DE CATALUNYA</a:t>
            </a:r>
          </a:p>
        </p:txBody>
      </p:sp>
      <p:sp>
        <p:nvSpPr>
          <p:cNvPr id="2055" name="Rectangle 7"/>
          <p:cNvSpPr>
            <a:spLocks noGrp="1" noChangeArrowheads="1"/>
          </p:cNvSpPr>
          <p:nvPr>
            <p:ph type="sldNum" sz="quarter" idx="5"/>
          </p:nvPr>
        </p:nvSpPr>
        <p:spPr bwMode="auto">
          <a:xfrm>
            <a:off x="3860272" y="9444830"/>
            <a:ext cx="2951692" cy="496092"/>
          </a:xfrm>
          <a:prstGeom prst="rect">
            <a:avLst/>
          </a:prstGeom>
          <a:noFill/>
          <a:ln w="9525">
            <a:noFill/>
            <a:miter lim="800000"/>
            <a:headEnd/>
            <a:tailEnd/>
          </a:ln>
          <a:effectLst/>
        </p:spPr>
        <p:txBody>
          <a:bodyPr vert="horz" wrap="square" lIns="18903" tIns="0" rIns="18903" bIns="0" numCol="1" anchor="b" anchorCtr="0" compatLnSpc="1">
            <a:prstTxWarp prst="textNoShape">
              <a:avLst/>
            </a:prstTxWarp>
          </a:bodyPr>
          <a:lstStyle>
            <a:lvl1pPr algn="r" defTabSz="906504" eaLnBrk="0" hangingPunct="0">
              <a:lnSpc>
                <a:spcPct val="100000"/>
              </a:lnSpc>
              <a:spcBef>
                <a:spcPct val="0"/>
              </a:spcBef>
              <a:spcAft>
                <a:spcPct val="0"/>
              </a:spcAft>
              <a:defRPr sz="1000" b="0" i="1">
                <a:latin typeface="Times New Roman" pitchFamily="18" charset="0"/>
              </a:defRPr>
            </a:lvl1pPr>
          </a:lstStyle>
          <a:p>
            <a:pPr>
              <a:defRPr/>
            </a:pPr>
            <a:fld id="{30A5C071-71C5-4C57-A182-CC5F44E6F0FC}" type="slidenum">
              <a:rPr lang="es-ES_tradnl"/>
              <a:pPr>
                <a:defRPr/>
              </a:pPr>
              <a:t>‹nº›</a:t>
            </a:fld>
            <a:endParaRPr lang="es-ES_tradnl"/>
          </a:p>
        </p:txBody>
      </p:sp>
    </p:spTree>
    <p:extLst>
      <p:ext uri="{BB962C8B-B14F-4D97-AF65-F5344CB8AC3E}">
        <p14:creationId xmlns:p14="http://schemas.microsoft.com/office/powerpoint/2010/main" val="3582108669"/>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a-ES" sz="1000" dirty="0">
                <a:latin typeface="Arial" panose="020B0604020202020204" pitchFamily="34" charset="0"/>
                <a:cs typeface="Arial" panose="020B0604020202020204" pitchFamily="34" charset="0"/>
              </a:rPr>
              <a:t>Una iniciativa compartida entre las Cartotecas del ICGC y la </a:t>
            </a:r>
            <a:r>
              <a:rPr lang="ca-ES" sz="1000" dirty="0" err="1">
                <a:latin typeface="Arial" panose="020B0604020202020204" pitchFamily="34" charset="0"/>
                <a:cs typeface="Arial" panose="020B0604020202020204" pitchFamily="34" charset="0"/>
              </a:rPr>
              <a:t>Universidad</a:t>
            </a:r>
            <a:r>
              <a:rPr lang="ca-ES" sz="1000" dirty="0">
                <a:latin typeface="Arial" panose="020B0604020202020204" pitchFamily="34" charset="0"/>
                <a:cs typeface="Arial" panose="020B0604020202020204" pitchFamily="34" charset="0"/>
              </a:rPr>
              <a:t> de Girona. </a:t>
            </a:r>
            <a:r>
              <a:rPr lang="ca-ES" sz="1000" dirty="0" err="1">
                <a:latin typeface="Arial" panose="020B0604020202020204" pitchFamily="34" charset="0"/>
                <a:cs typeface="Arial" panose="020B0604020202020204" pitchFamily="34" charset="0"/>
              </a:rPr>
              <a:t>Agradecimientos</a:t>
            </a:r>
            <a:r>
              <a:rPr lang="ca-ES" sz="1000" dirty="0">
                <a:latin typeface="Arial" panose="020B0604020202020204" pitchFamily="34" charset="0"/>
                <a:cs typeface="Arial" panose="020B0604020202020204" pitchFamily="34" charset="0"/>
              </a:rPr>
              <a:t> a Montserrat Serarols, actual responsable de la Cartoteca y a Montserrat Terradas</a:t>
            </a:r>
          </a:p>
          <a:p>
            <a:endParaRPr lang="ca-ES" sz="900" dirty="0">
              <a:latin typeface="Arial" panose="020B0604020202020204" pitchFamily="34" charset="0"/>
              <a:cs typeface="Arial" panose="020B0604020202020204" pitchFamily="34" charset="0"/>
            </a:endParaRPr>
          </a:p>
          <a:p>
            <a:r>
              <a:rPr lang="ca-ES" sz="1000" dirty="0">
                <a:latin typeface="Arial" panose="020B0604020202020204" pitchFamily="34" charset="0"/>
                <a:cs typeface="Arial" panose="020B0604020202020204" pitchFamily="34" charset="0"/>
              </a:rPr>
              <a:t>Antecedents Trabajos de CEFTA para la </a:t>
            </a:r>
            <a:r>
              <a:rPr lang="ca-ES" sz="1000" dirty="0" err="1">
                <a:latin typeface="Arial" panose="020B0604020202020204" pitchFamily="34" charset="0"/>
                <a:cs typeface="Arial" panose="020B0604020202020204" pitchFamily="34" charset="0"/>
              </a:rPr>
              <a:t>Confederación</a:t>
            </a:r>
            <a:r>
              <a:rPr lang="ca-ES" sz="1000" dirty="0">
                <a:latin typeface="Arial" panose="020B0604020202020204" pitchFamily="34" charset="0"/>
                <a:cs typeface="Arial" panose="020B0604020202020204" pitchFamily="34" charset="0"/>
              </a:rPr>
              <a:t> </a:t>
            </a:r>
            <a:r>
              <a:rPr lang="ca-ES" sz="1000" dirty="0" err="1">
                <a:latin typeface="Arial" panose="020B0604020202020204" pitchFamily="34" charset="0"/>
                <a:cs typeface="Arial" panose="020B0604020202020204" pitchFamily="34" charset="0"/>
              </a:rPr>
              <a:t>Hidrográfica</a:t>
            </a:r>
            <a:r>
              <a:rPr lang="ca-ES" sz="1000" dirty="0">
                <a:latin typeface="Arial" panose="020B0604020202020204" pitchFamily="34" charset="0"/>
                <a:cs typeface="Arial" panose="020B0604020202020204" pitchFamily="34" charset="0"/>
              </a:rPr>
              <a:t> del Ebro a partir de 1927. Este tipo de </a:t>
            </a:r>
            <a:r>
              <a:rPr lang="ca-ES" sz="1000" dirty="0" err="1">
                <a:latin typeface="Arial" panose="020B0604020202020204" pitchFamily="34" charset="0"/>
                <a:cs typeface="Arial" panose="020B0604020202020204" pitchFamily="34" charset="0"/>
              </a:rPr>
              <a:t>documentos</a:t>
            </a:r>
            <a:r>
              <a:rPr lang="ca-ES" sz="1000" dirty="0">
                <a:latin typeface="Arial" panose="020B0604020202020204" pitchFamily="34" charset="0"/>
                <a:cs typeface="Arial" panose="020B0604020202020204" pitchFamily="34" charset="0"/>
              </a:rPr>
              <a:t> era era </a:t>
            </a:r>
            <a:r>
              <a:rPr lang="ca-ES" sz="1000" dirty="0" err="1">
                <a:latin typeface="Arial" panose="020B0604020202020204" pitchFamily="34" charset="0"/>
                <a:cs typeface="Arial" panose="020B0604020202020204" pitchFamily="34" charset="0"/>
              </a:rPr>
              <a:t>todavía</a:t>
            </a:r>
            <a:r>
              <a:rPr lang="ca-ES" sz="1000" dirty="0">
                <a:latin typeface="Arial" panose="020B0604020202020204" pitchFamily="34" charset="0"/>
                <a:cs typeface="Arial" panose="020B0604020202020204" pitchFamily="34" charset="0"/>
              </a:rPr>
              <a:t> </a:t>
            </a:r>
            <a:r>
              <a:rPr lang="ca-ES" sz="1000" dirty="0" err="1">
                <a:latin typeface="Arial" panose="020B0604020202020204" pitchFamily="34" charset="0"/>
                <a:cs typeface="Arial" panose="020B0604020202020204" pitchFamily="34" charset="0"/>
              </a:rPr>
              <a:t>incipiente</a:t>
            </a:r>
            <a:r>
              <a:rPr lang="ca-ES" sz="1000" dirty="0">
                <a:latin typeface="Arial" panose="020B0604020202020204" pitchFamily="34" charset="0"/>
                <a:cs typeface="Arial" panose="020B0604020202020204" pitchFamily="34" charset="0"/>
              </a:rPr>
              <a:t> en la </a:t>
            </a:r>
            <a:r>
              <a:rPr lang="ca-ES" sz="1000" dirty="0" err="1">
                <a:latin typeface="Arial" panose="020B0604020202020204" pitchFamily="34" charset="0"/>
                <a:cs typeface="Arial" panose="020B0604020202020204" pitchFamily="34" charset="0"/>
              </a:rPr>
              <a:t>década</a:t>
            </a:r>
            <a:r>
              <a:rPr lang="ca-ES" sz="1000" dirty="0">
                <a:latin typeface="Arial" panose="020B0604020202020204" pitchFamily="34" charset="0"/>
                <a:cs typeface="Arial" panose="020B0604020202020204" pitchFamily="34" charset="0"/>
              </a:rPr>
              <a:t> de 1970. </a:t>
            </a:r>
          </a:p>
          <a:p>
            <a:endParaRPr lang="ca-ES" sz="1000" dirty="0">
              <a:latin typeface="Arial" panose="020B0604020202020204" pitchFamily="34" charset="0"/>
              <a:cs typeface="Arial" panose="020B0604020202020204" pitchFamily="34" charset="0"/>
            </a:endParaRPr>
          </a:p>
          <a:p>
            <a:r>
              <a:rPr lang="ca-ES" sz="1000" dirty="0">
                <a:latin typeface="Arial" panose="020B0604020202020204" pitchFamily="34" charset="0"/>
                <a:cs typeface="Arial" panose="020B0604020202020204" pitchFamily="34" charset="0"/>
              </a:rPr>
              <a:t>En la </a:t>
            </a:r>
            <a:r>
              <a:rPr lang="ca-ES" sz="1000" dirty="0" err="1">
                <a:latin typeface="Arial" panose="020B0604020202020204" pitchFamily="34" charset="0"/>
                <a:cs typeface="Arial" panose="020B0604020202020204" pitchFamily="34" charset="0"/>
              </a:rPr>
              <a:t>provincia</a:t>
            </a:r>
            <a:r>
              <a:rPr lang="ca-ES" sz="1000" dirty="0">
                <a:latin typeface="Arial" panose="020B0604020202020204" pitchFamily="34" charset="0"/>
                <a:cs typeface="Arial" panose="020B0604020202020204" pitchFamily="34" charset="0"/>
              </a:rPr>
              <a:t> de Barcelona, por </a:t>
            </a:r>
            <a:r>
              <a:rPr lang="ca-ES" sz="1000" dirty="0" err="1">
                <a:latin typeface="Arial" panose="020B0604020202020204" pitchFamily="34" charset="0"/>
                <a:cs typeface="Arial" panose="020B0604020202020204" pitchFamily="34" charset="0"/>
              </a:rPr>
              <a:t>ejemplo</a:t>
            </a:r>
            <a:r>
              <a:rPr lang="ca-ES" sz="1000" dirty="0">
                <a:latin typeface="Arial" panose="020B0604020202020204" pitchFamily="34" charset="0"/>
                <a:cs typeface="Arial" panose="020B0604020202020204" pitchFamily="34" charset="0"/>
              </a:rPr>
              <a:t>, el Servicio </a:t>
            </a:r>
            <a:r>
              <a:rPr lang="ca-ES" sz="1000" dirty="0" err="1">
                <a:latin typeface="Arial" panose="020B0604020202020204" pitchFamily="34" charset="0"/>
                <a:cs typeface="Arial" panose="020B0604020202020204" pitchFamily="34" charset="0"/>
              </a:rPr>
              <a:t>Geogràfico</a:t>
            </a:r>
            <a:r>
              <a:rPr lang="ca-ES" sz="1000" dirty="0">
                <a:latin typeface="Arial" panose="020B0604020202020204" pitchFamily="34" charset="0"/>
                <a:cs typeface="Arial" panose="020B0604020202020204" pitchFamily="34" charset="0"/>
              </a:rPr>
              <a:t> del </a:t>
            </a:r>
            <a:r>
              <a:rPr lang="ca-ES" sz="1000" dirty="0" err="1">
                <a:latin typeface="Arial" panose="020B0604020202020204" pitchFamily="34" charset="0"/>
                <a:cs typeface="Arial" panose="020B0604020202020204" pitchFamily="34" charset="0"/>
              </a:rPr>
              <a:t>Ejército</a:t>
            </a:r>
            <a:r>
              <a:rPr lang="ca-ES" sz="1000" dirty="0">
                <a:latin typeface="Arial" panose="020B0604020202020204" pitchFamily="34" charset="0"/>
                <a:cs typeface="Arial" panose="020B0604020202020204" pitchFamily="34" charset="0"/>
              </a:rPr>
              <a:t> </a:t>
            </a:r>
            <a:r>
              <a:rPr lang="ca-ES" sz="1000" dirty="0" err="1">
                <a:latin typeface="Arial" panose="020B0604020202020204" pitchFamily="34" charset="0"/>
                <a:cs typeface="Arial" panose="020B0604020202020204" pitchFamily="34" charset="0"/>
              </a:rPr>
              <a:t>había</a:t>
            </a:r>
            <a:r>
              <a:rPr lang="ca-ES" sz="1000" dirty="0">
                <a:latin typeface="Arial" panose="020B0604020202020204" pitchFamily="34" charset="0"/>
                <a:cs typeface="Arial" panose="020B0604020202020204" pitchFamily="34" charset="0"/>
              </a:rPr>
              <a:t> </a:t>
            </a:r>
            <a:r>
              <a:rPr lang="ca-ES" sz="1000" dirty="0" err="1">
                <a:latin typeface="Arial" panose="020B0604020202020204" pitchFamily="34" charset="0"/>
                <a:cs typeface="Arial" panose="020B0604020202020204" pitchFamily="34" charset="0"/>
              </a:rPr>
              <a:t>comenzado</a:t>
            </a:r>
            <a:r>
              <a:rPr lang="ca-ES" sz="1000" dirty="0">
                <a:latin typeface="Arial" panose="020B0604020202020204" pitchFamily="34" charset="0"/>
                <a:cs typeface="Arial" panose="020B0604020202020204" pitchFamily="34" charset="0"/>
              </a:rPr>
              <a:t> a </a:t>
            </a:r>
            <a:r>
              <a:rPr lang="ca-ES" sz="1000" dirty="0" err="1">
                <a:latin typeface="Arial" panose="020B0604020202020204" pitchFamily="34" charset="0"/>
                <a:cs typeface="Arial" panose="020B0604020202020204" pitchFamily="34" charset="0"/>
              </a:rPr>
              <a:t>unas</a:t>
            </a:r>
            <a:r>
              <a:rPr lang="ca-ES" sz="1000" dirty="0">
                <a:latin typeface="Arial" panose="020B0604020202020204" pitchFamily="34" charset="0"/>
                <a:cs typeface="Arial" panose="020B0604020202020204" pitchFamily="34" charset="0"/>
              </a:rPr>
              <a:t> </a:t>
            </a:r>
            <a:r>
              <a:rPr lang="ca-ES" sz="1000" dirty="0" err="1">
                <a:latin typeface="Arial" panose="020B0604020202020204" pitchFamily="34" charset="0"/>
                <a:cs typeface="Arial" panose="020B0604020202020204" pitchFamily="34" charset="0"/>
              </a:rPr>
              <a:t>pruebas</a:t>
            </a:r>
            <a:r>
              <a:rPr lang="ca-ES" sz="1000" dirty="0">
                <a:latin typeface="Arial" panose="020B0604020202020204" pitchFamily="34" charset="0"/>
                <a:cs typeface="Arial" panose="020B0604020202020204" pitchFamily="34" charset="0"/>
              </a:rPr>
              <a:t> en </a:t>
            </a:r>
            <a:r>
              <a:rPr lang="ca-ES" sz="1000" dirty="0" err="1">
                <a:latin typeface="Arial" panose="020B0604020202020204" pitchFamily="34" charset="0"/>
                <a:cs typeface="Arial" panose="020B0604020202020204" pitchFamily="34" charset="0"/>
              </a:rPr>
              <a:t>colaboración</a:t>
            </a:r>
            <a:r>
              <a:rPr lang="ca-ES" sz="1000" dirty="0">
                <a:latin typeface="Arial" panose="020B0604020202020204" pitchFamily="34" charset="0"/>
                <a:cs typeface="Arial" panose="020B0604020202020204" pitchFamily="34" charset="0"/>
              </a:rPr>
              <a:t> con el Servicio de Cartografia i fotogrametria de la </a:t>
            </a:r>
            <a:r>
              <a:rPr lang="ca-ES" sz="1000" dirty="0" err="1">
                <a:latin typeface="Arial" panose="020B0604020202020204" pitchFamily="34" charset="0"/>
                <a:cs typeface="Arial" panose="020B0604020202020204" pitchFamily="34" charset="0"/>
              </a:rPr>
              <a:t>Diputación</a:t>
            </a:r>
            <a:r>
              <a:rPr lang="ca-ES" sz="1000" dirty="0">
                <a:latin typeface="Arial" panose="020B0604020202020204" pitchFamily="34" charset="0"/>
                <a:cs typeface="Arial" panose="020B0604020202020204" pitchFamily="34" charset="0"/>
              </a:rPr>
              <a:t> de Barcelona para elaborar un ortofotomapa de la </a:t>
            </a:r>
            <a:r>
              <a:rPr lang="ca-ES" sz="1000" dirty="0" err="1">
                <a:latin typeface="Arial" panose="020B0604020202020204" pitchFamily="34" charset="0"/>
                <a:cs typeface="Arial" panose="020B0604020202020204" pitchFamily="34" charset="0"/>
              </a:rPr>
              <a:t>provincia</a:t>
            </a:r>
            <a:r>
              <a:rPr lang="ca-ES" sz="1000" dirty="0">
                <a:latin typeface="Arial" panose="020B0604020202020204" pitchFamily="34" charset="0"/>
                <a:cs typeface="Arial" panose="020B0604020202020204" pitchFamily="34" charset="0"/>
              </a:rPr>
              <a:t> de Barcelona. Para </a:t>
            </a:r>
            <a:r>
              <a:rPr lang="ca-ES" sz="1000" dirty="0" err="1">
                <a:latin typeface="Arial" panose="020B0604020202020204" pitchFamily="34" charset="0"/>
                <a:cs typeface="Arial" panose="020B0604020202020204" pitchFamily="34" charset="0"/>
              </a:rPr>
              <a:t>ello</a:t>
            </a:r>
            <a:r>
              <a:rPr lang="ca-ES" sz="1000" dirty="0">
                <a:latin typeface="Arial" panose="020B0604020202020204" pitchFamily="34" charset="0"/>
                <a:cs typeface="Arial" panose="020B0604020202020204" pitchFamily="34" charset="0"/>
              </a:rPr>
              <a:t> </a:t>
            </a:r>
            <a:r>
              <a:rPr lang="ca-ES" sz="1000" dirty="0" err="1">
                <a:latin typeface="Arial" panose="020B0604020202020204" pitchFamily="34" charset="0"/>
                <a:cs typeface="Arial" panose="020B0604020202020204" pitchFamily="34" charset="0"/>
              </a:rPr>
              <a:t>realizaron</a:t>
            </a:r>
            <a:r>
              <a:rPr lang="ca-ES" sz="1000" dirty="0">
                <a:latin typeface="Arial" panose="020B0604020202020204" pitchFamily="34" charset="0"/>
                <a:cs typeface="Arial" panose="020B0604020202020204" pitchFamily="34" charset="0"/>
              </a:rPr>
              <a:t> </a:t>
            </a:r>
            <a:r>
              <a:rPr lang="ca-ES" sz="1000" dirty="0" err="1">
                <a:latin typeface="Arial" panose="020B0604020202020204" pitchFamily="34" charset="0"/>
                <a:cs typeface="Arial" panose="020B0604020202020204" pitchFamily="34" charset="0"/>
              </a:rPr>
              <a:t>fotografias</a:t>
            </a:r>
            <a:r>
              <a:rPr lang="ca-ES" sz="1000" dirty="0">
                <a:latin typeface="Arial" panose="020B0604020202020204" pitchFamily="34" charset="0"/>
                <a:cs typeface="Arial" panose="020B0604020202020204" pitchFamily="34" charset="0"/>
              </a:rPr>
              <a:t> </a:t>
            </a:r>
            <a:r>
              <a:rPr lang="ca-ES" sz="1000" dirty="0" err="1">
                <a:latin typeface="Arial" panose="020B0604020202020204" pitchFamily="34" charset="0"/>
                <a:cs typeface="Arial" panose="020B0604020202020204" pitchFamily="34" charset="0"/>
              </a:rPr>
              <a:t>aéreas</a:t>
            </a:r>
            <a:r>
              <a:rPr lang="ca-ES" sz="1000" dirty="0">
                <a:latin typeface="Arial" panose="020B0604020202020204" pitchFamily="34" charset="0"/>
                <a:cs typeface="Arial" panose="020B0604020202020204" pitchFamily="34" charset="0"/>
              </a:rPr>
              <a:t> a color a escala 1:10 000 de </a:t>
            </a:r>
            <a:r>
              <a:rPr lang="ca-ES" sz="1000" dirty="0" err="1">
                <a:latin typeface="Arial" panose="020B0604020202020204" pitchFamily="34" charset="0"/>
                <a:cs typeface="Arial" panose="020B0604020202020204" pitchFamily="34" charset="0"/>
              </a:rPr>
              <a:t>más</a:t>
            </a:r>
            <a:r>
              <a:rPr lang="ca-ES" sz="1000" dirty="0">
                <a:latin typeface="Arial" panose="020B0604020202020204" pitchFamily="34" charset="0"/>
                <a:cs typeface="Arial" panose="020B0604020202020204" pitchFamily="34" charset="0"/>
              </a:rPr>
              <a:t> de 25 </a:t>
            </a:r>
            <a:r>
              <a:rPr lang="ca-ES" sz="1000" dirty="0" err="1">
                <a:latin typeface="Arial" panose="020B0604020202020204" pitchFamily="34" charset="0"/>
                <a:cs typeface="Arial" panose="020B0604020202020204" pitchFamily="34" charset="0"/>
              </a:rPr>
              <a:t>nucleos</a:t>
            </a:r>
            <a:r>
              <a:rPr lang="ca-ES" sz="1000" dirty="0">
                <a:latin typeface="Arial" panose="020B0604020202020204" pitchFamily="34" charset="0"/>
                <a:cs typeface="Arial" panose="020B0604020202020204" pitchFamily="34" charset="0"/>
              </a:rPr>
              <a:t> </a:t>
            </a:r>
            <a:r>
              <a:rPr lang="ca-ES" sz="1000" dirty="0" err="1">
                <a:latin typeface="Arial" panose="020B0604020202020204" pitchFamily="34" charset="0"/>
                <a:cs typeface="Arial" panose="020B0604020202020204" pitchFamily="34" charset="0"/>
              </a:rPr>
              <a:t>urbanos</a:t>
            </a:r>
            <a:r>
              <a:rPr lang="ca-ES" sz="1000" dirty="0">
                <a:latin typeface="Arial" panose="020B0604020202020204" pitchFamily="34" charset="0"/>
                <a:cs typeface="Arial" panose="020B0604020202020204" pitchFamily="34" charset="0"/>
              </a:rPr>
              <a:t> de la </a:t>
            </a:r>
            <a:r>
              <a:rPr lang="ca-ES" sz="1000" dirty="0" err="1">
                <a:latin typeface="Arial" panose="020B0604020202020204" pitchFamily="34" charset="0"/>
                <a:cs typeface="Arial" panose="020B0604020202020204" pitchFamily="34" charset="0"/>
              </a:rPr>
              <a:t>provincia</a:t>
            </a:r>
            <a:r>
              <a:rPr lang="ca-ES" sz="1000" dirty="0">
                <a:latin typeface="Arial" panose="020B0604020202020204" pitchFamily="34" charset="0"/>
                <a:cs typeface="Arial" panose="020B0604020202020204" pitchFamily="34" charset="0"/>
              </a:rPr>
              <a:t> entre los </a:t>
            </a:r>
            <a:r>
              <a:rPr lang="ca-ES" sz="1000" dirty="0" err="1">
                <a:latin typeface="Arial" panose="020B0604020202020204" pitchFamily="34" charset="0"/>
                <a:cs typeface="Arial" panose="020B0604020202020204" pitchFamily="34" charset="0"/>
              </a:rPr>
              <a:t>años</a:t>
            </a:r>
            <a:r>
              <a:rPr lang="ca-ES" sz="1000" dirty="0">
                <a:latin typeface="Arial" panose="020B0604020202020204" pitchFamily="34" charset="0"/>
                <a:cs typeface="Arial" panose="020B0604020202020204" pitchFamily="34" charset="0"/>
              </a:rPr>
              <a:t> 1974-1977. </a:t>
            </a:r>
            <a:r>
              <a:rPr lang="ca-ES" sz="1000" dirty="0" err="1">
                <a:latin typeface="Arial" panose="020B0604020202020204" pitchFamily="34" charset="0"/>
                <a:cs typeface="Arial" panose="020B0604020202020204" pitchFamily="34" charset="0"/>
              </a:rPr>
              <a:t>Finalmente</a:t>
            </a:r>
            <a:r>
              <a:rPr lang="ca-ES" sz="1000" dirty="0">
                <a:latin typeface="Arial" panose="020B0604020202020204" pitchFamily="34" charset="0"/>
                <a:cs typeface="Arial" panose="020B0604020202020204" pitchFamily="34" charset="0"/>
              </a:rPr>
              <a:t> en 1976 se </a:t>
            </a:r>
            <a:r>
              <a:rPr lang="ca-ES" sz="1000" dirty="0" err="1">
                <a:latin typeface="Arial" panose="020B0604020202020204" pitchFamily="34" charset="0"/>
                <a:cs typeface="Arial" panose="020B0604020202020204" pitchFamily="34" charset="0"/>
              </a:rPr>
              <a:t>publicó</a:t>
            </a:r>
            <a:r>
              <a:rPr lang="ca-ES" sz="1000" dirty="0">
                <a:latin typeface="Arial" panose="020B0604020202020204" pitchFamily="34" charset="0"/>
                <a:cs typeface="Arial" panose="020B0604020202020204" pitchFamily="34" charset="0"/>
              </a:rPr>
              <a:t> como </a:t>
            </a:r>
            <a:r>
              <a:rPr lang="ca-ES" sz="1000" dirty="0" err="1">
                <a:latin typeface="Arial" panose="020B0604020202020204" pitchFamily="34" charset="0"/>
                <a:cs typeface="Arial" panose="020B0604020202020204" pitchFamily="34" charset="0"/>
              </a:rPr>
              <a:t>prueba</a:t>
            </a:r>
            <a:r>
              <a:rPr lang="ca-ES" sz="1000" dirty="0">
                <a:latin typeface="Arial" panose="020B0604020202020204" pitchFamily="34" charset="0"/>
                <a:cs typeface="Arial" panose="020B0604020202020204" pitchFamily="34" charset="0"/>
              </a:rPr>
              <a:t> piloto los </a:t>
            </a:r>
            <a:r>
              <a:rPr lang="ca-ES" sz="1000" dirty="0" err="1">
                <a:latin typeface="Arial" panose="020B0604020202020204" pitchFamily="34" charset="0"/>
                <a:cs typeface="Arial" panose="020B0604020202020204" pitchFamily="34" charset="0"/>
              </a:rPr>
              <a:t>ortofotomapas</a:t>
            </a:r>
            <a:r>
              <a:rPr lang="ca-ES" sz="1000" dirty="0">
                <a:latin typeface="Arial" panose="020B0604020202020204" pitchFamily="34" charset="0"/>
                <a:cs typeface="Arial" panose="020B0604020202020204" pitchFamily="34" charset="0"/>
              </a:rPr>
              <a:t> a color de 4 </a:t>
            </a:r>
            <a:r>
              <a:rPr lang="ca-ES" sz="1000" dirty="0" err="1">
                <a:latin typeface="Arial" panose="020B0604020202020204" pitchFamily="34" charset="0"/>
                <a:cs typeface="Arial" panose="020B0604020202020204" pitchFamily="34" charset="0"/>
              </a:rPr>
              <a:t>capitales</a:t>
            </a:r>
            <a:r>
              <a:rPr lang="ca-ES" sz="1000" dirty="0">
                <a:latin typeface="Arial" panose="020B0604020202020204" pitchFamily="34" charset="0"/>
                <a:cs typeface="Arial" panose="020B0604020202020204" pitchFamily="34" charset="0"/>
              </a:rPr>
              <a:t> </a:t>
            </a:r>
            <a:r>
              <a:rPr lang="ca-ES" sz="1000" dirty="0" err="1">
                <a:latin typeface="Arial" panose="020B0604020202020204" pitchFamily="34" charset="0"/>
                <a:cs typeface="Arial" panose="020B0604020202020204" pitchFamily="34" charset="0"/>
              </a:rPr>
              <a:t>comarcales</a:t>
            </a:r>
            <a:r>
              <a:rPr lang="ca-ES" sz="1000" dirty="0">
                <a:latin typeface="Arial" panose="020B0604020202020204" pitchFamily="34" charset="0"/>
                <a:cs typeface="Arial" panose="020B0604020202020204" pitchFamily="34" charset="0"/>
              </a:rPr>
              <a:t>: Berga, Igualada, Manresa, Vic i Vilafranca del </a:t>
            </a:r>
            <a:r>
              <a:rPr lang="ca-ES" sz="1000" dirty="0" err="1">
                <a:latin typeface="Arial" panose="020B0604020202020204" pitchFamily="34" charset="0"/>
                <a:cs typeface="Arial" panose="020B0604020202020204" pitchFamily="34" charset="0"/>
              </a:rPr>
              <a:t>Penedés</a:t>
            </a:r>
            <a:r>
              <a:rPr lang="ca-ES" sz="1000" dirty="0">
                <a:latin typeface="Arial" panose="020B0604020202020204" pitchFamily="34" charset="0"/>
                <a:cs typeface="Arial" panose="020B0604020202020204" pitchFamily="34" charset="0"/>
              </a:rPr>
              <a:t>. </a:t>
            </a:r>
          </a:p>
          <a:p>
            <a:endParaRPr lang="ca-ES" sz="1000" dirty="0"/>
          </a:p>
          <a:p>
            <a:endParaRPr lang="ca-ES" dirty="0"/>
          </a:p>
        </p:txBody>
      </p:sp>
      <p:sp>
        <p:nvSpPr>
          <p:cNvPr id="4" name="Footer Placeholder 3"/>
          <p:cNvSpPr>
            <a:spLocks noGrp="1"/>
          </p:cNvSpPr>
          <p:nvPr>
            <p:ph type="ftr" sz="quarter" idx="10"/>
          </p:nvPr>
        </p:nvSpPr>
        <p:spPr/>
        <p:txBody>
          <a:bodyPr/>
          <a:lstStyle/>
          <a:p>
            <a:pPr>
              <a:defRPr/>
            </a:pPr>
            <a:r>
              <a:rPr lang="es-ES_tradnl"/>
              <a:t>INSTITUT CARTOGRÀFIC DE CATALUNYA</a:t>
            </a:r>
          </a:p>
        </p:txBody>
      </p:sp>
      <p:sp>
        <p:nvSpPr>
          <p:cNvPr id="5" name="Slide Number Placeholder 4"/>
          <p:cNvSpPr>
            <a:spLocks noGrp="1"/>
          </p:cNvSpPr>
          <p:nvPr>
            <p:ph type="sldNum" sz="quarter" idx="11"/>
          </p:nvPr>
        </p:nvSpPr>
        <p:spPr/>
        <p:txBody>
          <a:bodyPr/>
          <a:lstStyle/>
          <a:p>
            <a:pPr>
              <a:defRPr/>
            </a:pPr>
            <a:fld id="{30A5C071-71C5-4C57-A182-CC5F44E6F0FC}" type="slidenum">
              <a:rPr lang="es-ES_tradnl" smtClean="0"/>
              <a:pPr>
                <a:defRPr/>
              </a:pPr>
              <a:t>1</a:t>
            </a:fld>
            <a:endParaRPr lang="es-ES_tradnl"/>
          </a:p>
        </p:txBody>
      </p:sp>
    </p:spTree>
    <p:extLst>
      <p:ext uri="{BB962C8B-B14F-4D97-AF65-F5344CB8AC3E}">
        <p14:creationId xmlns:p14="http://schemas.microsoft.com/office/powerpoint/2010/main" val="2073998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sz="900" dirty="0">
              <a:latin typeface="Arial" panose="020B0604020202020204" pitchFamily="34" charset="0"/>
              <a:cs typeface="Arial" panose="020B0604020202020204" pitchFamily="34" charset="0"/>
            </a:endParaRPr>
          </a:p>
          <a:p>
            <a:r>
              <a:rPr lang="ca-ES" sz="900" dirty="0">
                <a:latin typeface="Arial" panose="020B0604020202020204" pitchFamily="34" charset="0"/>
                <a:cs typeface="Arial" panose="020B0604020202020204" pitchFamily="34" charset="0"/>
              </a:rPr>
              <a:t> CEFTA: </a:t>
            </a:r>
            <a:r>
              <a:rPr lang="ca-ES" sz="900" dirty="0" err="1">
                <a:latin typeface="Arial" panose="020B0604020202020204" pitchFamily="34" charset="0"/>
                <a:cs typeface="Arial" panose="020B0604020202020204" pitchFamily="34" charset="0"/>
              </a:rPr>
              <a:t>Zonas</a:t>
            </a:r>
            <a:r>
              <a:rPr lang="ca-ES" sz="900" dirty="0">
                <a:latin typeface="Arial" panose="020B0604020202020204" pitchFamily="34" charset="0"/>
                <a:cs typeface="Arial" panose="020B0604020202020204" pitchFamily="34" charset="0"/>
              </a:rPr>
              <a:t> de </a:t>
            </a:r>
            <a:r>
              <a:rPr lang="ca-ES" sz="900" dirty="0" err="1">
                <a:latin typeface="Arial" panose="020B0604020202020204" pitchFamily="34" charset="0"/>
                <a:cs typeface="Arial" panose="020B0604020202020204" pitchFamily="34" charset="0"/>
              </a:rPr>
              <a:t>regadío</a:t>
            </a:r>
            <a:r>
              <a:rPr lang="ca-ES" sz="900" dirty="0">
                <a:latin typeface="Arial" panose="020B0604020202020204" pitchFamily="34" charset="0"/>
                <a:cs typeface="Arial" panose="020B0604020202020204" pitchFamily="34" charset="0"/>
              </a:rPr>
              <a:t> de la </a:t>
            </a:r>
            <a:r>
              <a:rPr lang="ca-ES" sz="900" dirty="0" err="1">
                <a:latin typeface="Arial" panose="020B0604020202020204" pitchFamily="34" charset="0"/>
                <a:cs typeface="Arial" panose="020B0604020202020204" pitchFamily="34" charset="0"/>
              </a:rPr>
              <a:t>Confederación</a:t>
            </a:r>
            <a:r>
              <a:rPr lang="ca-ES" sz="900" dirty="0">
                <a:latin typeface="Arial" panose="020B0604020202020204" pitchFamily="34" charset="0"/>
                <a:cs typeface="Arial" panose="020B0604020202020204" pitchFamily="34" charset="0"/>
              </a:rPr>
              <a:t> hidrogràfica del Ebro </a:t>
            </a:r>
            <a:r>
              <a:rPr lang="ca-ES" sz="900" dirty="0" err="1">
                <a:latin typeface="Arial" panose="020B0604020202020204" pitchFamily="34" charset="0"/>
                <a:cs typeface="Arial" panose="020B0604020202020204" pitchFamily="34" charset="0"/>
              </a:rPr>
              <a:t>y</a:t>
            </a:r>
            <a:r>
              <a:rPr lang="ca-ES" sz="900" dirty="0">
                <a:latin typeface="Arial" panose="020B0604020202020204" pitchFamily="34" charset="0"/>
                <a:cs typeface="Arial" panose="020B0604020202020204" pitchFamily="34" charset="0"/>
              </a:rPr>
              <a:t> </a:t>
            </a:r>
            <a:r>
              <a:rPr lang="ca-ES" sz="900" dirty="0" err="1">
                <a:latin typeface="Arial" panose="020B0604020202020204" pitchFamily="34" charset="0"/>
                <a:cs typeface="Arial" panose="020B0604020202020204" pitchFamily="34" charset="0"/>
              </a:rPr>
              <a:t>fotoplanos</a:t>
            </a:r>
            <a:r>
              <a:rPr lang="ca-ES" sz="900" dirty="0">
                <a:latin typeface="Arial" panose="020B0604020202020204" pitchFamily="34" charset="0"/>
                <a:cs typeface="Arial" panose="020B0604020202020204" pitchFamily="34" charset="0"/>
              </a:rPr>
              <a:t> de </a:t>
            </a:r>
            <a:r>
              <a:rPr lang="ca-ES" sz="900" dirty="0" err="1">
                <a:latin typeface="Arial" panose="020B0604020202020204" pitchFamily="34" charset="0"/>
                <a:cs typeface="Arial" panose="020B0604020202020204" pitchFamily="34" charset="0"/>
              </a:rPr>
              <a:t>ciudades</a:t>
            </a:r>
            <a:r>
              <a:rPr lang="ca-ES" sz="900" dirty="0">
                <a:latin typeface="Arial" panose="020B0604020202020204" pitchFamily="34" charset="0"/>
                <a:cs typeface="Arial" panose="020B0604020202020204" pitchFamily="34" charset="0"/>
              </a:rPr>
              <a:t> en la guerra civil</a:t>
            </a:r>
          </a:p>
          <a:p>
            <a:r>
              <a:rPr lang="ca-ES" sz="900" dirty="0">
                <a:latin typeface="Arial" panose="020B0604020202020204" pitchFamily="34" charset="0"/>
                <a:cs typeface="Arial" panose="020B0604020202020204" pitchFamily="34" charset="0"/>
              </a:rPr>
              <a:t> </a:t>
            </a:r>
          </a:p>
          <a:p>
            <a:endParaRPr lang="ca-ES" sz="9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pPr>
              <a:defRPr/>
            </a:pPr>
            <a:r>
              <a:rPr lang="es-ES_tradnl"/>
              <a:t>INSTITUT CARTOGRÀFIC DE CATALUNYA</a:t>
            </a:r>
          </a:p>
        </p:txBody>
      </p:sp>
      <p:sp>
        <p:nvSpPr>
          <p:cNvPr id="5" name="Slide Number Placeholder 4"/>
          <p:cNvSpPr>
            <a:spLocks noGrp="1"/>
          </p:cNvSpPr>
          <p:nvPr>
            <p:ph type="sldNum" sz="quarter" idx="11"/>
          </p:nvPr>
        </p:nvSpPr>
        <p:spPr/>
        <p:txBody>
          <a:bodyPr/>
          <a:lstStyle/>
          <a:p>
            <a:pPr>
              <a:defRPr/>
            </a:pPr>
            <a:fld id="{30A5C071-71C5-4C57-A182-CC5F44E6F0FC}" type="slidenum">
              <a:rPr lang="es-ES_tradnl" smtClean="0"/>
              <a:pPr>
                <a:defRPr/>
              </a:pPr>
              <a:t>2</a:t>
            </a:fld>
            <a:endParaRPr lang="es-ES_tradnl"/>
          </a:p>
        </p:txBody>
      </p:sp>
    </p:spTree>
    <p:extLst>
      <p:ext uri="{BB962C8B-B14F-4D97-AF65-F5344CB8AC3E}">
        <p14:creationId xmlns:p14="http://schemas.microsoft.com/office/powerpoint/2010/main" val="3043291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046">
              <a:defRPr/>
            </a:pPr>
            <a:r>
              <a:rPr lang="ca-ES" baseline="0" dirty="0" err="1"/>
              <a:t>Mientras</a:t>
            </a:r>
            <a:r>
              <a:rPr lang="ca-ES" baseline="0" dirty="0"/>
              <a:t> </a:t>
            </a:r>
            <a:r>
              <a:rPr lang="ca-ES" baseline="0" dirty="0" err="1"/>
              <a:t>Polux</a:t>
            </a:r>
            <a:r>
              <a:rPr lang="ca-ES" baseline="0" dirty="0"/>
              <a:t> </a:t>
            </a:r>
            <a:r>
              <a:rPr lang="ca-ES" baseline="0" dirty="0" err="1"/>
              <a:t>realizaba</a:t>
            </a:r>
            <a:r>
              <a:rPr lang="ca-ES" baseline="0" dirty="0"/>
              <a:t> los Trabajos para este ortofotomapa el Servicio </a:t>
            </a:r>
            <a:r>
              <a:rPr lang="ca-ES" baseline="0" dirty="0" err="1"/>
              <a:t>Geográfico</a:t>
            </a:r>
            <a:r>
              <a:rPr lang="ca-ES" baseline="0" dirty="0"/>
              <a:t> del </a:t>
            </a:r>
            <a:r>
              <a:rPr lang="ca-ES" baseline="0" dirty="0" err="1"/>
              <a:t>Ejército</a:t>
            </a:r>
            <a:r>
              <a:rPr lang="ca-ES" baseline="0" dirty="0"/>
              <a:t> en </a:t>
            </a:r>
            <a:r>
              <a:rPr lang="ca-ES" baseline="0" dirty="0" err="1"/>
              <a:t>colaboración</a:t>
            </a:r>
            <a:r>
              <a:rPr lang="ca-ES" baseline="0" dirty="0"/>
              <a:t> con el </a:t>
            </a:r>
            <a:r>
              <a:rPr lang="ca-ES" baseline="0" dirty="0" err="1"/>
              <a:t>Servicioi</a:t>
            </a:r>
            <a:r>
              <a:rPr lang="ca-ES" baseline="0" dirty="0"/>
              <a:t> de </a:t>
            </a:r>
            <a:r>
              <a:rPr lang="ca-ES" baseline="0" dirty="0" err="1"/>
              <a:t>Fotogrametra</a:t>
            </a:r>
            <a:r>
              <a:rPr lang="ca-ES" baseline="0" dirty="0"/>
              <a:t> </a:t>
            </a:r>
            <a:r>
              <a:rPr lang="ca-ES" baseline="0" dirty="0" err="1"/>
              <a:t>darcelona</a:t>
            </a:r>
            <a:r>
              <a:rPr lang="ca-ES" baseline="0" dirty="0"/>
              <a:t> </a:t>
            </a:r>
            <a:r>
              <a:rPr lang="ca-ES" baseline="0" dirty="0" err="1"/>
              <a:t>también</a:t>
            </a:r>
            <a:r>
              <a:rPr lang="ca-ES" baseline="0" dirty="0"/>
              <a:t> </a:t>
            </a:r>
            <a:r>
              <a:rPr lang="ca-ES" baseline="0" dirty="0" err="1"/>
              <a:t>volaron</a:t>
            </a:r>
            <a:r>
              <a:rPr lang="ca-ES" baseline="0" dirty="0"/>
              <a:t> </a:t>
            </a:r>
            <a:r>
              <a:rPr lang="ca-ES" baseline="0" dirty="0" err="1"/>
              <a:t>y</a:t>
            </a:r>
            <a:r>
              <a:rPr lang="ca-ES" baseline="0" dirty="0"/>
              <a:t> </a:t>
            </a:r>
            <a:r>
              <a:rPr lang="ca-ES" baseline="0" dirty="0" err="1"/>
              <a:t>publicaron</a:t>
            </a:r>
            <a:r>
              <a:rPr lang="ca-ES" baseline="0" dirty="0"/>
              <a:t> 5 </a:t>
            </a:r>
            <a:r>
              <a:rPr lang="ca-ES" baseline="0" dirty="0" err="1"/>
              <a:t>pruebas</a:t>
            </a:r>
            <a:r>
              <a:rPr lang="ca-ES" baseline="0" dirty="0"/>
              <a:t> de ortofotomapes </a:t>
            </a:r>
            <a:r>
              <a:rPr lang="ca-ES" baseline="0" dirty="0" err="1"/>
              <a:t>municipales</a:t>
            </a:r>
            <a:r>
              <a:rPr lang="ca-ES" baseline="0" dirty="0"/>
              <a:t>. </a:t>
            </a:r>
          </a:p>
          <a:p>
            <a:pPr defTabSz="916046">
              <a:defRPr/>
            </a:pPr>
            <a:r>
              <a:rPr lang="ca-ES" baseline="0" dirty="0"/>
              <a:t>La cobertura completa en ortofotomapes a la </a:t>
            </a:r>
            <a:r>
              <a:rPr lang="ca-ES" baseline="0" dirty="0" err="1"/>
              <a:t>provincia</a:t>
            </a:r>
            <a:r>
              <a:rPr lang="ca-ES" baseline="0" dirty="0"/>
              <a:t> de Barcelona, y por </a:t>
            </a:r>
            <a:r>
              <a:rPr lang="ca-ES" baseline="0" dirty="0" err="1"/>
              <a:t>tanto</a:t>
            </a:r>
            <a:r>
              <a:rPr lang="ca-ES" baseline="0" dirty="0"/>
              <a:t> de Lleida y Tarragona, no se llevo a cabo </a:t>
            </a:r>
            <a:r>
              <a:rPr lang="ca-ES" baseline="0" dirty="0" err="1"/>
              <a:t>hasta</a:t>
            </a:r>
            <a:r>
              <a:rPr lang="ca-ES" baseline="0" dirty="0"/>
              <a:t> 10 </a:t>
            </a:r>
            <a:r>
              <a:rPr lang="ca-ES" baseline="0" dirty="0" err="1"/>
              <a:t>años</a:t>
            </a:r>
            <a:r>
              <a:rPr lang="ca-ES" baseline="0" dirty="0"/>
              <a:t> </a:t>
            </a:r>
            <a:r>
              <a:rPr lang="ca-ES" baseline="0" dirty="0" err="1"/>
              <a:t>después</a:t>
            </a:r>
            <a:r>
              <a:rPr lang="ca-ES" baseline="0" dirty="0"/>
              <a:t> con la </a:t>
            </a:r>
            <a:r>
              <a:rPr lang="ca-ES" baseline="0" dirty="0" err="1"/>
              <a:t>publicación</a:t>
            </a:r>
            <a:r>
              <a:rPr lang="ca-ES" baseline="0" dirty="0"/>
              <a:t> del Ortofotomapa de Catalunya 1:5 000 en b/n </a:t>
            </a:r>
            <a:r>
              <a:rPr lang="ca-ES" baseline="0" dirty="0" err="1"/>
              <a:t>realizado</a:t>
            </a:r>
            <a:r>
              <a:rPr lang="ca-ES" baseline="0" dirty="0"/>
              <a:t> por el ICC y </a:t>
            </a:r>
            <a:r>
              <a:rPr lang="ca-ES" baseline="0" dirty="0" err="1"/>
              <a:t>publicado</a:t>
            </a:r>
            <a:r>
              <a:rPr lang="ca-ES" baseline="0" dirty="0"/>
              <a:t> entre 1986 y 1992.</a:t>
            </a:r>
            <a:endParaRPr lang="ca-ES" dirty="0"/>
          </a:p>
          <a:p>
            <a:endParaRPr lang="ca-ES" dirty="0"/>
          </a:p>
        </p:txBody>
      </p:sp>
      <p:sp>
        <p:nvSpPr>
          <p:cNvPr id="4" name="Footer Placeholder 3"/>
          <p:cNvSpPr>
            <a:spLocks noGrp="1"/>
          </p:cNvSpPr>
          <p:nvPr>
            <p:ph type="ftr" sz="quarter" idx="10"/>
          </p:nvPr>
        </p:nvSpPr>
        <p:spPr/>
        <p:txBody>
          <a:bodyPr/>
          <a:lstStyle/>
          <a:p>
            <a:pPr>
              <a:defRPr/>
            </a:pPr>
            <a:r>
              <a:rPr lang="es-ES_tradnl"/>
              <a:t>INSTITUT CARTOGRÀFIC DE CATALUNYA</a:t>
            </a:r>
          </a:p>
        </p:txBody>
      </p:sp>
      <p:sp>
        <p:nvSpPr>
          <p:cNvPr id="5" name="Slide Number Placeholder 4"/>
          <p:cNvSpPr>
            <a:spLocks noGrp="1"/>
          </p:cNvSpPr>
          <p:nvPr>
            <p:ph type="sldNum" sz="quarter" idx="11"/>
          </p:nvPr>
        </p:nvSpPr>
        <p:spPr/>
        <p:txBody>
          <a:bodyPr/>
          <a:lstStyle/>
          <a:p>
            <a:pPr>
              <a:defRPr/>
            </a:pPr>
            <a:fld id="{30A5C071-71C5-4C57-A182-CC5F44E6F0FC}" type="slidenum">
              <a:rPr lang="es-ES_tradnl" smtClean="0"/>
              <a:pPr>
                <a:defRPr/>
              </a:pPr>
              <a:t>3</a:t>
            </a:fld>
            <a:endParaRPr lang="es-ES_tradnl"/>
          </a:p>
        </p:txBody>
      </p:sp>
    </p:spTree>
    <p:extLst>
      <p:ext uri="{BB962C8B-B14F-4D97-AF65-F5344CB8AC3E}">
        <p14:creationId xmlns:p14="http://schemas.microsoft.com/office/powerpoint/2010/main" val="8948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a-ES" sz="900" b="1" dirty="0" err="1">
                <a:latin typeface="Arial" panose="020B0604020202020204" pitchFamily="34" charset="0"/>
                <a:cs typeface="Arial" panose="020B0604020202020204" pitchFamily="34" charset="0"/>
              </a:rPr>
              <a:t>Pòlux</a:t>
            </a:r>
            <a:r>
              <a:rPr lang="ca-ES" sz="900" b="1" dirty="0">
                <a:latin typeface="Arial" panose="020B0604020202020204" pitchFamily="34" charset="0"/>
                <a:cs typeface="Arial" panose="020B0604020202020204" pitchFamily="34" charset="0"/>
              </a:rPr>
              <a:t>  S.A. Per Montserrat Terradas</a:t>
            </a:r>
            <a:endParaRPr lang="ca-ES" sz="900" dirty="0">
              <a:latin typeface="Arial" panose="020B0604020202020204" pitchFamily="34" charset="0"/>
              <a:cs typeface="Arial" panose="020B0604020202020204" pitchFamily="34" charset="0"/>
            </a:endParaRPr>
          </a:p>
          <a:p>
            <a:endParaRPr lang="ca-ES" sz="900" dirty="0">
              <a:latin typeface="Arial" panose="020B0604020202020204" pitchFamily="34" charset="0"/>
              <a:cs typeface="Arial" panose="020B0604020202020204" pitchFamily="34" charset="0"/>
            </a:endParaRPr>
          </a:p>
          <a:p>
            <a:r>
              <a:rPr lang="ca-ES" sz="900" dirty="0">
                <a:latin typeface="Arial" panose="020B0604020202020204" pitchFamily="34" charset="0"/>
                <a:cs typeface="Arial" panose="020B0604020202020204" pitchFamily="34" charset="0"/>
              </a:rPr>
              <a:t>L’empresa gironina </a:t>
            </a:r>
            <a:r>
              <a:rPr lang="ca-ES" sz="900" dirty="0" err="1">
                <a:latin typeface="Arial" panose="020B0604020202020204" pitchFamily="34" charset="0"/>
                <a:cs typeface="Arial" panose="020B0604020202020204" pitchFamily="34" charset="0"/>
              </a:rPr>
              <a:t>Pòlux</a:t>
            </a:r>
            <a:r>
              <a:rPr lang="ca-ES" sz="900" dirty="0">
                <a:latin typeface="Arial" panose="020B0604020202020204" pitchFamily="34" charset="0"/>
                <a:cs typeface="Arial" panose="020B0604020202020204" pitchFamily="34" charset="0"/>
              </a:rPr>
              <a:t> S.A. es dedicava a la cartografia des de feia uns anys. Fruit de la seva experiència i del coneixement de la cartografia existent -força deficient- i amb una visió força avançada, a començaments dels setanta es van decidir a emprendre l’elaboració d’un ortofotomapa de totes les comarques gironines a escala molt detallada. L’empresa, liderada per Ricard Masó i Llunes, va emprendre la tasca de sobrevolar tota la </a:t>
            </a:r>
            <a:r>
              <a:rPr lang="ca-ES" sz="900" i="1" dirty="0">
                <a:latin typeface="Arial" panose="020B0604020202020204" pitchFamily="34" charset="0"/>
                <a:cs typeface="Arial" panose="020B0604020202020204" pitchFamily="34" charset="0"/>
              </a:rPr>
              <a:t>província</a:t>
            </a:r>
            <a:r>
              <a:rPr lang="ca-ES" sz="900" dirty="0">
                <a:latin typeface="Arial" panose="020B0604020202020204" pitchFamily="34" charset="0"/>
                <a:cs typeface="Arial" panose="020B0604020202020204" pitchFamily="34" charset="0"/>
              </a:rPr>
              <a:t> de Girona i sí que van ser, em penso,  els primers civils a llogar un avió per fer els vols i a comprar l'aparell de restitució. D'aquest vol que és de 1973 -la part més planera- i de 1975-76 -la part més alta- en van sortir les fotos aèries (1:15 000 les zones planeres i 1:30 000 les més elevades).</a:t>
            </a:r>
          </a:p>
          <a:p>
            <a:r>
              <a:rPr lang="ca-ES" sz="900" dirty="0">
                <a:latin typeface="Arial" panose="020B0604020202020204" pitchFamily="34" charset="0"/>
                <a:cs typeface="Arial" panose="020B0604020202020204" pitchFamily="34" charset="0"/>
              </a:rPr>
              <a:t> </a:t>
            </a:r>
          </a:p>
          <a:p>
            <a:r>
              <a:rPr lang="ca-ES" sz="900" dirty="0">
                <a:latin typeface="Arial" panose="020B0604020202020204" pitchFamily="34" charset="0"/>
                <a:cs typeface="Arial" panose="020B0604020202020204" pitchFamily="34" charset="0"/>
              </a:rPr>
              <a:t>Mentre s’anava treballant en la restitució per elaborar un ortofotomapa a escala 1:5 000, es van decidir a treballar seriosament per poder acompanyar-la amb una toponímia digna, tot i saber que seria provisional  perquè en aquells anys encara no s’havia restaurat la Generalitat i no hi havia una font única per establir la toponímia correcta. </a:t>
            </a:r>
          </a:p>
          <a:p>
            <a:r>
              <a:rPr lang="ca-ES" sz="900" dirty="0">
                <a:latin typeface="Arial" panose="020B0604020202020204" pitchFamily="34" charset="0"/>
                <a:cs typeface="Arial" panose="020B0604020202020204" pitchFamily="34" charset="0"/>
              </a:rPr>
              <a:t> </a:t>
            </a:r>
          </a:p>
          <a:p>
            <a:r>
              <a:rPr lang="ca-ES" sz="900" dirty="0">
                <a:latin typeface="Arial" panose="020B0604020202020204" pitchFamily="34" charset="0"/>
                <a:cs typeface="Arial" panose="020B0604020202020204" pitchFamily="34" charset="0"/>
              </a:rPr>
              <a:t>Per això es va contactar amb el Departament de Llengua catalana del llavors CUG, Col·legi Universitari de Girona i sota l’assessorament directe del professor Modest Prats, es va crear un equip, Servei d’estudis de </a:t>
            </a:r>
            <a:r>
              <a:rPr lang="ca-ES" sz="900" dirty="0" err="1">
                <a:latin typeface="Arial" panose="020B0604020202020204" pitchFamily="34" charset="0"/>
                <a:cs typeface="Arial" panose="020B0604020202020204" pitchFamily="34" charset="0"/>
              </a:rPr>
              <a:t>Pòlux</a:t>
            </a:r>
            <a:r>
              <a:rPr lang="ca-ES" sz="900" dirty="0">
                <a:latin typeface="Arial" panose="020B0604020202020204" pitchFamily="34" charset="0"/>
                <a:cs typeface="Arial" panose="020B0604020202020204" pitchFamily="34" charset="0"/>
              </a:rPr>
              <a:t> S.A.,  per recollir i revisar la toponímia.</a:t>
            </a:r>
          </a:p>
          <a:p>
            <a:r>
              <a:rPr lang="ca-ES" sz="900" dirty="0">
                <a:latin typeface="Arial" panose="020B0604020202020204" pitchFamily="34" charset="0"/>
                <a:cs typeface="Arial" panose="020B0604020202020204" pitchFamily="34" charset="0"/>
              </a:rPr>
              <a:t> </a:t>
            </a:r>
          </a:p>
          <a:p>
            <a:r>
              <a:rPr lang="ca-ES" sz="900" dirty="0">
                <a:latin typeface="Arial" panose="020B0604020202020204" pitchFamily="34" charset="0"/>
                <a:cs typeface="Arial" panose="020B0604020202020204" pitchFamily="34" charset="0"/>
              </a:rPr>
              <a:t>S’hi va treballar els anys 1973-1978 i la recollida dels topònims es va fer en tres fases successives:</a:t>
            </a:r>
          </a:p>
          <a:p>
            <a:r>
              <a:rPr lang="ca-ES" sz="900" dirty="0">
                <a:latin typeface="Arial" panose="020B0604020202020204" pitchFamily="34" charset="0"/>
                <a:cs typeface="Arial" panose="020B0604020202020204" pitchFamily="34" charset="0"/>
              </a:rPr>
              <a:t> </a:t>
            </a:r>
          </a:p>
          <a:p>
            <a:r>
              <a:rPr lang="ca-ES" sz="900" dirty="0">
                <a:latin typeface="Arial" panose="020B0604020202020204" pitchFamily="34" charset="0"/>
                <a:cs typeface="Arial" panose="020B0604020202020204" pitchFamily="34" charset="0"/>
              </a:rPr>
              <a:t>1)      recollida exhaustiva de topònims extrets de mapes, llibres, guies, monografies, nomenclàtors... i elaboració d’una primera llista provisional de topònims per municipis.</a:t>
            </a:r>
          </a:p>
          <a:p>
            <a:r>
              <a:rPr lang="ca-ES" sz="900" dirty="0">
                <a:latin typeface="Arial" panose="020B0604020202020204" pitchFamily="34" charset="0"/>
                <a:cs typeface="Arial" panose="020B0604020202020204" pitchFamily="34" charset="0"/>
              </a:rPr>
              <a:t> </a:t>
            </a:r>
          </a:p>
          <a:p>
            <a:r>
              <a:rPr lang="ca-ES" sz="900" dirty="0">
                <a:latin typeface="Arial" panose="020B0604020202020204" pitchFamily="34" charset="0"/>
                <a:cs typeface="Arial" panose="020B0604020202020204" pitchFamily="34" charset="0"/>
              </a:rPr>
              <a:t>2)      visita a cada municipi amb les fotografies aèries i la llista provisional. Prèviament es concertava una reunió amb persones del municipi coneixedores de la toponímia local: pagesos, secretaris d’ajuntament i alcaldes, pastors, caçadors, pescadors, estudiosos locals, propietaris... i allà, sobre el terreny, s’anava recorrent tot el terme i s’anaven situant tots els noms de lloc damunt les fotografies. Finalment, es repassava la llista provisional de topònims que es duia preparada. Cal dir que normalment, els topònims recollits a cada visita als pobles triplicaven la llista provisional que s’havia recollit prèviament. Aquesta segona fase in situ la feia un equip de tres persones: una que situava cada nom al lloc corresponent i dues que anotaven el topònim fonèticament per no prejutjar-ne l’ortografia.</a:t>
            </a:r>
          </a:p>
          <a:p>
            <a:r>
              <a:rPr lang="ca-ES" sz="900" dirty="0">
                <a:latin typeface="Arial" panose="020B0604020202020204" pitchFamily="34" charset="0"/>
                <a:cs typeface="Arial" panose="020B0604020202020204" pitchFamily="34" charset="0"/>
              </a:rPr>
              <a:t> </a:t>
            </a:r>
          </a:p>
          <a:p>
            <a:r>
              <a:rPr lang="ca-ES" sz="900" dirty="0">
                <a:latin typeface="Arial" panose="020B0604020202020204" pitchFamily="34" charset="0"/>
                <a:cs typeface="Arial" panose="020B0604020202020204" pitchFamily="34" charset="0"/>
              </a:rPr>
              <a:t>3)      després, ja al despatx, es feia la feina de revisió i de fixació de la grafia de cada topònim per part de dos estudiants de filologia catalana i amb la supervisió de Modest Prats.</a:t>
            </a:r>
          </a:p>
          <a:p>
            <a:r>
              <a:rPr lang="ca-ES" sz="900" dirty="0">
                <a:latin typeface="Arial" panose="020B0604020202020204" pitchFamily="34" charset="0"/>
                <a:cs typeface="Arial" panose="020B0604020202020204" pitchFamily="34" charset="0"/>
              </a:rPr>
              <a:t> </a:t>
            </a:r>
          </a:p>
          <a:p>
            <a:r>
              <a:rPr lang="ca-ES" sz="900" dirty="0">
                <a:latin typeface="Arial" panose="020B0604020202020204" pitchFamily="34" charset="0"/>
                <a:cs typeface="Arial" panose="020B0604020202020204" pitchFamily="34" charset="0"/>
              </a:rPr>
              <a:t>Així es van recollir més 50.000 fitxes de topònims amb el nom de lloc, el tipus (riu, muntanya, casa...), el municipi al qual pertanyia, la font d’on procedia i si era recollit de viva veu, la transcripció fonètica.</a:t>
            </a:r>
          </a:p>
          <a:p>
            <a:r>
              <a:rPr lang="ca-ES" sz="900" dirty="0">
                <a:latin typeface="Arial" panose="020B0604020202020204" pitchFamily="34" charset="0"/>
                <a:cs typeface="Arial" panose="020B0604020202020204" pitchFamily="34" charset="0"/>
              </a:rPr>
              <a:t> </a:t>
            </a:r>
          </a:p>
          <a:p>
            <a:r>
              <a:rPr lang="ca-ES" sz="900" dirty="0">
                <a:latin typeface="Arial" panose="020B0604020202020204" pitchFamily="34" charset="0"/>
                <a:cs typeface="Arial" panose="020B0604020202020204" pitchFamily="34" charset="0"/>
              </a:rPr>
              <a:t>L’equip que va fer aquesta feina estava format per:</a:t>
            </a:r>
          </a:p>
          <a:p>
            <a:r>
              <a:rPr lang="ca-ES" sz="900" dirty="0">
                <a:latin typeface="Arial" panose="020B0604020202020204" pitchFamily="34" charset="0"/>
                <a:cs typeface="Arial" panose="020B0604020202020204" pitchFamily="34" charset="0"/>
              </a:rPr>
              <a:t> </a:t>
            </a:r>
          </a:p>
          <a:p>
            <a:r>
              <a:rPr lang="ca-ES" sz="900" dirty="0">
                <a:latin typeface="Arial" panose="020B0604020202020204" pitchFamily="34" charset="0"/>
                <a:cs typeface="Arial" panose="020B0604020202020204" pitchFamily="34" charset="0"/>
              </a:rPr>
              <a:t>coordinació del treball:                 Salomó Marquès i Sureda</a:t>
            </a:r>
          </a:p>
          <a:p>
            <a:r>
              <a:rPr lang="ca-ES" sz="900" dirty="0">
                <a:latin typeface="Arial" panose="020B0604020202020204" pitchFamily="34" charset="0"/>
                <a:cs typeface="Arial" panose="020B0604020202020204" pitchFamily="34" charset="0"/>
              </a:rPr>
              <a:t>supervisió filològica:                      Modest Prats i Domingo</a:t>
            </a:r>
          </a:p>
          <a:p>
            <a:r>
              <a:rPr lang="ca-ES" sz="900" dirty="0">
                <a:latin typeface="Arial" panose="020B0604020202020204" pitchFamily="34" charset="0"/>
                <a:cs typeface="Arial" panose="020B0604020202020204" pitchFamily="34" charset="0"/>
              </a:rPr>
              <a:t>recollida de topònims:                  Jordi Carreras de Cabrera</a:t>
            </a:r>
          </a:p>
          <a:p>
            <a:r>
              <a:rPr lang="ca-ES" sz="900" dirty="0">
                <a:latin typeface="Arial" panose="020B0604020202020204" pitchFamily="34" charset="0"/>
                <a:cs typeface="Arial" panose="020B0604020202020204" pitchFamily="34" charset="0"/>
              </a:rPr>
              <a:t>                                                           Joaquima </a:t>
            </a:r>
            <a:r>
              <a:rPr lang="ca-ES" sz="900" dirty="0" err="1">
                <a:latin typeface="Arial" panose="020B0604020202020204" pitchFamily="34" charset="0"/>
                <a:cs typeface="Arial" panose="020B0604020202020204" pitchFamily="34" charset="0"/>
              </a:rPr>
              <a:t>Massegur</a:t>
            </a:r>
            <a:r>
              <a:rPr lang="ca-ES" sz="900" dirty="0">
                <a:latin typeface="Arial" panose="020B0604020202020204" pitchFamily="34" charset="0"/>
                <a:cs typeface="Arial" panose="020B0604020202020204" pitchFamily="34" charset="0"/>
              </a:rPr>
              <a:t> i </a:t>
            </a:r>
            <a:r>
              <a:rPr lang="ca-ES" sz="900" dirty="0" err="1">
                <a:latin typeface="Arial" panose="020B0604020202020204" pitchFamily="34" charset="0"/>
                <a:cs typeface="Arial" panose="020B0604020202020204" pitchFamily="34" charset="0"/>
              </a:rPr>
              <a:t>Rabasseda</a:t>
            </a:r>
            <a:endParaRPr lang="ca-ES" sz="900" dirty="0">
              <a:latin typeface="Arial" panose="020B0604020202020204" pitchFamily="34" charset="0"/>
              <a:cs typeface="Arial" panose="020B0604020202020204" pitchFamily="34" charset="0"/>
            </a:endParaRPr>
          </a:p>
          <a:p>
            <a:r>
              <a:rPr lang="ca-ES" sz="900" dirty="0">
                <a:latin typeface="Arial" panose="020B0604020202020204" pitchFamily="34" charset="0"/>
                <a:cs typeface="Arial" panose="020B0604020202020204" pitchFamily="34" charset="0"/>
              </a:rPr>
              <a:t>                                                           Miquel </a:t>
            </a:r>
            <a:r>
              <a:rPr lang="ca-ES" sz="900" dirty="0" err="1">
                <a:latin typeface="Arial" panose="020B0604020202020204" pitchFamily="34" charset="0"/>
                <a:cs typeface="Arial" panose="020B0604020202020204" pitchFamily="34" charset="0"/>
              </a:rPr>
              <a:t>Murlà</a:t>
            </a:r>
            <a:r>
              <a:rPr lang="ca-ES" sz="900" dirty="0">
                <a:latin typeface="Arial" panose="020B0604020202020204" pitchFamily="34" charset="0"/>
                <a:cs typeface="Arial" panose="020B0604020202020204" pitchFamily="34" charset="0"/>
              </a:rPr>
              <a:t> i Franch</a:t>
            </a:r>
          </a:p>
          <a:p>
            <a:r>
              <a:rPr lang="ca-ES" sz="900" dirty="0">
                <a:latin typeface="Arial" panose="020B0604020202020204" pitchFamily="34" charset="0"/>
                <a:cs typeface="Arial" panose="020B0604020202020204" pitchFamily="34" charset="0"/>
              </a:rPr>
              <a:t>                                                           Mercè Padrosa i </a:t>
            </a:r>
            <a:r>
              <a:rPr lang="ca-ES" sz="900" dirty="0" err="1">
                <a:latin typeface="Arial" panose="020B0604020202020204" pitchFamily="34" charset="0"/>
                <a:cs typeface="Arial" panose="020B0604020202020204" pitchFamily="34" charset="0"/>
              </a:rPr>
              <a:t>Juanola</a:t>
            </a:r>
            <a:endParaRPr lang="ca-ES" sz="900" dirty="0">
              <a:latin typeface="Arial" panose="020B0604020202020204" pitchFamily="34" charset="0"/>
              <a:cs typeface="Arial" panose="020B0604020202020204" pitchFamily="34" charset="0"/>
            </a:endParaRPr>
          </a:p>
          <a:p>
            <a:r>
              <a:rPr lang="ca-ES" sz="900" dirty="0">
                <a:latin typeface="Arial" panose="020B0604020202020204" pitchFamily="34" charset="0"/>
                <a:cs typeface="Arial" panose="020B0604020202020204" pitchFamily="34" charset="0"/>
              </a:rPr>
              <a:t>                                                           Neus </a:t>
            </a:r>
            <a:r>
              <a:rPr lang="ca-ES" sz="900" dirty="0" err="1">
                <a:latin typeface="Arial" panose="020B0604020202020204" pitchFamily="34" charset="0"/>
                <a:cs typeface="Arial" panose="020B0604020202020204" pitchFamily="34" charset="0"/>
              </a:rPr>
              <a:t>Parramon</a:t>
            </a:r>
            <a:r>
              <a:rPr lang="ca-ES" sz="900" dirty="0">
                <a:latin typeface="Arial" panose="020B0604020202020204" pitchFamily="34" charset="0"/>
                <a:cs typeface="Arial" panose="020B0604020202020204" pitchFamily="34" charset="0"/>
              </a:rPr>
              <a:t> i Lleixà</a:t>
            </a:r>
          </a:p>
          <a:p>
            <a:r>
              <a:rPr lang="ca-ES" sz="900" dirty="0">
                <a:latin typeface="Arial" panose="020B0604020202020204" pitchFamily="34" charset="0"/>
                <a:cs typeface="Arial" panose="020B0604020202020204" pitchFamily="34" charset="0"/>
              </a:rPr>
              <a:t>                                                           Montserrat Terradas i Batlle</a:t>
            </a:r>
          </a:p>
          <a:p>
            <a:r>
              <a:rPr lang="ca-ES" sz="900" dirty="0">
                <a:latin typeface="Arial" panose="020B0604020202020204" pitchFamily="34" charset="0"/>
                <a:cs typeface="Arial" panose="020B0604020202020204" pitchFamily="34" charset="0"/>
              </a:rPr>
              <a:t>fixació i revisió de topònims:        Mercè Padrosa i </a:t>
            </a:r>
            <a:r>
              <a:rPr lang="ca-ES" sz="900" dirty="0" err="1">
                <a:latin typeface="Arial" panose="020B0604020202020204" pitchFamily="34" charset="0"/>
                <a:cs typeface="Arial" panose="020B0604020202020204" pitchFamily="34" charset="0"/>
              </a:rPr>
              <a:t>Juanola</a:t>
            </a:r>
            <a:endParaRPr lang="ca-ES" sz="900" dirty="0">
              <a:latin typeface="Arial" panose="020B0604020202020204" pitchFamily="34" charset="0"/>
              <a:cs typeface="Arial" panose="020B0604020202020204" pitchFamily="34" charset="0"/>
            </a:endParaRPr>
          </a:p>
          <a:p>
            <a:r>
              <a:rPr lang="ca-ES" sz="900" dirty="0">
                <a:latin typeface="Arial" panose="020B0604020202020204" pitchFamily="34" charset="0"/>
                <a:cs typeface="Arial" panose="020B0604020202020204" pitchFamily="34" charset="0"/>
              </a:rPr>
              <a:t>                                                           Neus </a:t>
            </a:r>
            <a:r>
              <a:rPr lang="ca-ES" sz="900" dirty="0" err="1">
                <a:latin typeface="Arial" panose="020B0604020202020204" pitchFamily="34" charset="0"/>
                <a:cs typeface="Arial" panose="020B0604020202020204" pitchFamily="34" charset="0"/>
              </a:rPr>
              <a:t>Parramon</a:t>
            </a:r>
            <a:r>
              <a:rPr lang="ca-ES" sz="900" dirty="0">
                <a:latin typeface="Arial" panose="020B0604020202020204" pitchFamily="34" charset="0"/>
                <a:cs typeface="Arial" panose="020B0604020202020204" pitchFamily="34" charset="0"/>
              </a:rPr>
              <a:t> i Lleixà</a:t>
            </a:r>
          </a:p>
          <a:p>
            <a:r>
              <a:rPr lang="ca-ES" sz="900" dirty="0">
                <a:latin typeface="Arial" panose="020B0604020202020204" pitchFamily="34" charset="0"/>
                <a:cs typeface="Arial" panose="020B0604020202020204" pitchFamily="34" charset="0"/>
              </a:rPr>
              <a:t> </a:t>
            </a:r>
          </a:p>
          <a:p>
            <a:r>
              <a:rPr lang="ca-ES" sz="900" dirty="0">
                <a:latin typeface="Arial" panose="020B0604020202020204" pitchFamily="34" charset="0"/>
                <a:cs typeface="Arial" panose="020B0604020202020204" pitchFamily="34" charset="0"/>
              </a:rPr>
              <a:t> </a:t>
            </a:r>
          </a:p>
          <a:p>
            <a:r>
              <a:rPr lang="ca-ES" sz="900" dirty="0">
                <a:latin typeface="Arial" panose="020B0604020202020204" pitchFamily="34" charset="0"/>
                <a:cs typeface="Arial" panose="020B0604020202020204" pitchFamily="34" charset="0"/>
              </a:rPr>
              <a:t>La idea inicial era publicar tots els topònims per comarques perquè l’ortofotomapa només s’imprimia a demanda. Van editar en paper les </a:t>
            </a:r>
            <a:r>
              <a:rPr lang="ca-ES" sz="900" dirty="0" err="1">
                <a:latin typeface="Arial" panose="020B0604020202020204" pitchFamily="34" charset="0"/>
                <a:cs typeface="Arial" panose="020B0604020202020204" pitchFamily="34" charset="0"/>
              </a:rPr>
              <a:t>ortofotos</a:t>
            </a:r>
            <a:r>
              <a:rPr lang="ca-ES" sz="900" dirty="0">
                <a:latin typeface="Arial" panose="020B0604020202020204" pitchFamily="34" charset="0"/>
                <a:cs typeface="Arial" panose="020B0604020202020204" pitchFamily="34" charset="0"/>
              </a:rPr>
              <a:t> a escala 1:5 000 d’algun municipi, amb toponímia, i anaven a ensenyar-les a ajuntaments i propietaris bàsicament i, quan aquests encarregaven una zona o municipi, les imprimien a demanda. Així es van revisar els topònims de tota la província però finalment només es va editar el volum corresponent al Gironès (que no correspon al Gironès d'ara perquè les comarques encara no eren oficials, era el Gironès establert per la ponència de la Generalitat el 1932 i oficialitzat el 1936. Això es pot comprovar perquè el volum és a Barri Vell i, a més, hi ha una explicació de com es va dur a terme tot el treball i de les fonts utilitzades:</a:t>
            </a:r>
          </a:p>
          <a:p>
            <a:r>
              <a:rPr lang="ca-ES" sz="900" dirty="0">
                <a:latin typeface="Arial" panose="020B0604020202020204" pitchFamily="34" charset="0"/>
                <a:cs typeface="Arial" panose="020B0604020202020204" pitchFamily="34" charset="0"/>
              </a:rPr>
              <a:t> </a:t>
            </a:r>
          </a:p>
          <a:p>
            <a:r>
              <a:rPr lang="ca-ES" sz="900" dirty="0">
                <a:latin typeface="Arial" panose="020B0604020202020204" pitchFamily="34" charset="0"/>
                <a:cs typeface="Arial" panose="020B0604020202020204" pitchFamily="34" charset="0"/>
              </a:rPr>
              <a:t>Títol: </a:t>
            </a:r>
            <a:r>
              <a:rPr lang="ca-ES" sz="900" b="1" dirty="0">
                <a:latin typeface="Arial" panose="020B0604020202020204" pitchFamily="34" charset="0"/>
                <a:cs typeface="Arial" panose="020B0604020202020204" pitchFamily="34" charset="0"/>
              </a:rPr>
              <a:t>Toponímia del Gironès. </a:t>
            </a:r>
            <a:r>
              <a:rPr lang="ca-ES" sz="900" dirty="0">
                <a:latin typeface="Arial" panose="020B0604020202020204" pitchFamily="34" charset="0"/>
                <a:cs typeface="Arial" panose="020B0604020202020204" pitchFamily="34" charset="0"/>
              </a:rPr>
              <a:t>Publicació: Girona : Col·legi Universitari de Girona, DL 1981</a:t>
            </a:r>
          </a:p>
          <a:p>
            <a:r>
              <a:rPr lang="ca-ES" sz="900" dirty="0">
                <a:latin typeface="Arial" panose="020B0604020202020204" pitchFamily="34" charset="0"/>
                <a:cs typeface="Arial" panose="020B0604020202020204" pitchFamily="34" charset="0"/>
              </a:rPr>
              <a:t> </a:t>
            </a:r>
          </a:p>
          <a:p>
            <a:r>
              <a:rPr lang="ca-ES" sz="900" dirty="0">
                <a:latin typeface="Arial" panose="020B0604020202020204" pitchFamily="34" charset="0"/>
                <a:cs typeface="Arial" panose="020B0604020202020204" pitchFamily="34" charset="0"/>
              </a:rPr>
              <a:t> </a:t>
            </a:r>
          </a:p>
          <a:p>
            <a:endParaRPr lang="ca-ES" sz="9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pPr>
              <a:defRPr/>
            </a:pPr>
            <a:r>
              <a:rPr lang="es-ES_tradnl"/>
              <a:t>INSTITUT CARTOGRÀFIC DE CATALUNYA</a:t>
            </a:r>
          </a:p>
        </p:txBody>
      </p:sp>
      <p:sp>
        <p:nvSpPr>
          <p:cNvPr id="5" name="Slide Number Placeholder 4"/>
          <p:cNvSpPr>
            <a:spLocks noGrp="1"/>
          </p:cNvSpPr>
          <p:nvPr>
            <p:ph type="sldNum" sz="quarter" idx="11"/>
          </p:nvPr>
        </p:nvSpPr>
        <p:spPr/>
        <p:txBody>
          <a:bodyPr/>
          <a:lstStyle/>
          <a:p>
            <a:pPr>
              <a:defRPr/>
            </a:pPr>
            <a:fld id="{30A5C071-71C5-4C57-A182-CC5F44E6F0FC}" type="slidenum">
              <a:rPr lang="es-ES_tradnl" smtClean="0"/>
              <a:pPr>
                <a:defRPr/>
              </a:pPr>
              <a:t>4</a:t>
            </a:fld>
            <a:endParaRPr lang="es-ES_tradnl"/>
          </a:p>
        </p:txBody>
      </p:sp>
    </p:spTree>
    <p:extLst>
      <p:ext uri="{BB962C8B-B14F-4D97-AF65-F5344CB8AC3E}">
        <p14:creationId xmlns:p14="http://schemas.microsoft.com/office/powerpoint/2010/main" val="2373413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Footer Placeholder 3"/>
          <p:cNvSpPr>
            <a:spLocks noGrp="1"/>
          </p:cNvSpPr>
          <p:nvPr>
            <p:ph type="ftr" sz="quarter" idx="10"/>
          </p:nvPr>
        </p:nvSpPr>
        <p:spPr/>
        <p:txBody>
          <a:bodyPr/>
          <a:lstStyle/>
          <a:p>
            <a:pPr>
              <a:defRPr/>
            </a:pPr>
            <a:r>
              <a:rPr lang="es-ES_tradnl"/>
              <a:t>INSTITUT CARTOGRÀFIC DE CATALUNYA</a:t>
            </a:r>
          </a:p>
        </p:txBody>
      </p:sp>
      <p:sp>
        <p:nvSpPr>
          <p:cNvPr id="5" name="Slide Number Placeholder 4"/>
          <p:cNvSpPr>
            <a:spLocks noGrp="1"/>
          </p:cNvSpPr>
          <p:nvPr>
            <p:ph type="sldNum" sz="quarter" idx="11"/>
          </p:nvPr>
        </p:nvSpPr>
        <p:spPr/>
        <p:txBody>
          <a:bodyPr/>
          <a:lstStyle/>
          <a:p>
            <a:pPr>
              <a:defRPr/>
            </a:pPr>
            <a:fld id="{30A5C071-71C5-4C57-A182-CC5F44E6F0FC}" type="slidenum">
              <a:rPr lang="es-ES_tradnl" smtClean="0"/>
              <a:pPr>
                <a:defRPr/>
              </a:pPr>
              <a:t>5</a:t>
            </a:fld>
            <a:endParaRPr lang="es-ES_tradnl"/>
          </a:p>
        </p:txBody>
      </p:sp>
    </p:spTree>
    <p:extLst>
      <p:ext uri="{BB962C8B-B14F-4D97-AF65-F5344CB8AC3E}">
        <p14:creationId xmlns:p14="http://schemas.microsoft.com/office/powerpoint/2010/main" val="2284767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a:p>
        </p:txBody>
      </p:sp>
      <p:sp>
        <p:nvSpPr>
          <p:cNvPr id="4" name="Footer Placeholder 3"/>
          <p:cNvSpPr>
            <a:spLocks noGrp="1"/>
          </p:cNvSpPr>
          <p:nvPr>
            <p:ph type="ftr" sz="quarter" idx="10"/>
          </p:nvPr>
        </p:nvSpPr>
        <p:spPr/>
        <p:txBody>
          <a:bodyPr/>
          <a:lstStyle/>
          <a:p>
            <a:pPr>
              <a:defRPr/>
            </a:pPr>
            <a:r>
              <a:rPr lang="es-ES_tradnl"/>
              <a:t>INSTITUT CARTOGRÀFIC DE CATALUNYA</a:t>
            </a:r>
          </a:p>
        </p:txBody>
      </p:sp>
      <p:sp>
        <p:nvSpPr>
          <p:cNvPr id="5" name="Slide Number Placeholder 4"/>
          <p:cNvSpPr>
            <a:spLocks noGrp="1"/>
          </p:cNvSpPr>
          <p:nvPr>
            <p:ph type="sldNum" sz="quarter" idx="11"/>
          </p:nvPr>
        </p:nvSpPr>
        <p:spPr/>
        <p:txBody>
          <a:bodyPr/>
          <a:lstStyle/>
          <a:p>
            <a:pPr>
              <a:defRPr/>
            </a:pPr>
            <a:fld id="{30A5C071-71C5-4C57-A182-CC5F44E6F0FC}" type="slidenum">
              <a:rPr lang="es-ES_tradnl" smtClean="0"/>
              <a:pPr>
                <a:defRPr/>
              </a:pPr>
              <a:t>6</a:t>
            </a:fld>
            <a:endParaRPr lang="es-ES_tradnl"/>
          </a:p>
        </p:txBody>
      </p:sp>
    </p:spTree>
    <p:extLst>
      <p:ext uri="{BB962C8B-B14F-4D97-AF65-F5344CB8AC3E}">
        <p14:creationId xmlns:p14="http://schemas.microsoft.com/office/powerpoint/2010/main" val="36795967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ici">
    <p:spTree>
      <p:nvGrpSpPr>
        <p:cNvPr id="1" name=""/>
        <p:cNvGrpSpPr/>
        <p:nvPr/>
      </p:nvGrpSpPr>
      <p:grpSpPr>
        <a:xfrm>
          <a:off x="0" y="0"/>
          <a:ext cx="0" cy="0"/>
          <a:chOff x="0" y="0"/>
          <a:chExt cx="0" cy="0"/>
        </a:xfrm>
      </p:grpSpPr>
      <p:pic>
        <p:nvPicPr>
          <p:cNvPr id="4"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1238" y="5999163"/>
            <a:ext cx="1223962"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 name="Picture 2" descr="T:\promocio\imatge_corporativa_i_logos\icgc\piv\definitiu\icgc_rg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3463" y="4541838"/>
            <a:ext cx="2211387"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0042" name="Rectangle 10"/>
          <p:cNvSpPr>
            <a:spLocks noGrp="1" noChangeArrowheads="1"/>
          </p:cNvSpPr>
          <p:nvPr>
            <p:ph type="ctrTitle"/>
          </p:nvPr>
        </p:nvSpPr>
        <p:spPr>
          <a:xfrm>
            <a:off x="4570412" y="0"/>
            <a:ext cx="4573587" cy="2278063"/>
          </a:xfrm>
        </p:spPr>
        <p:txBody>
          <a:bodyPr lIns="270000" anchor="b"/>
          <a:lstStyle>
            <a:lvl1pPr>
              <a:defRPr>
                <a:latin typeface="Helvetica" pitchFamily="34" charset="0"/>
              </a:defRPr>
            </a:lvl1pPr>
          </a:lstStyle>
          <a:p>
            <a:r>
              <a:rPr lang="en-US" noProof="0"/>
              <a:t>Click to edit Master title style</a:t>
            </a:r>
            <a:endParaRPr lang="ca-ES" noProof="0" dirty="0"/>
          </a:p>
        </p:txBody>
      </p:sp>
      <p:sp>
        <p:nvSpPr>
          <p:cNvPr id="5" name="Contenidor de text 10"/>
          <p:cNvSpPr>
            <a:spLocks noGrp="1"/>
          </p:cNvSpPr>
          <p:nvPr>
            <p:ph type="body" sz="quarter" idx="12"/>
          </p:nvPr>
        </p:nvSpPr>
        <p:spPr>
          <a:xfrm>
            <a:off x="4572000" y="2276872"/>
            <a:ext cx="4572000" cy="1080120"/>
          </a:xfrm>
          <a:solidFill>
            <a:srgbClr val="DDDDDD"/>
          </a:solidFill>
          <a:ln>
            <a:noFill/>
          </a:ln>
        </p:spPr>
        <p:txBody>
          <a:bodyPr lIns="270000" tIns="180000" rIns="180000" bIns="180000" anchor="ctr"/>
          <a:lstStyle>
            <a:lvl1pPr marL="0" indent="0">
              <a:buNone/>
              <a:defRPr>
                <a:latin typeface="Helvetica" pitchFamily="34" charset="0"/>
              </a:defRPr>
            </a:lvl1pPr>
          </a:lstStyle>
          <a:p>
            <a:pPr lvl="0"/>
            <a:r>
              <a:rPr lang="en-US"/>
              <a:t>Click to edit Master text styles</a:t>
            </a:r>
          </a:p>
        </p:txBody>
      </p:sp>
    </p:spTree>
    <p:extLst>
      <p:ext uri="{BB962C8B-B14F-4D97-AF65-F5344CB8AC3E}">
        <p14:creationId xmlns:p14="http://schemas.microsoft.com/office/powerpoint/2010/main" val="3588096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parador">
    <p:spTree>
      <p:nvGrpSpPr>
        <p:cNvPr id="1" name=""/>
        <p:cNvGrpSpPr/>
        <p:nvPr/>
      </p:nvGrpSpPr>
      <p:grpSpPr>
        <a:xfrm>
          <a:off x="0" y="0"/>
          <a:ext cx="0" cy="0"/>
          <a:chOff x="0" y="0"/>
          <a:chExt cx="0" cy="0"/>
        </a:xfrm>
      </p:grpSpPr>
      <p:sp>
        <p:nvSpPr>
          <p:cNvPr id="2" name="Títol 1"/>
          <p:cNvSpPr>
            <a:spLocks noGrp="1"/>
          </p:cNvSpPr>
          <p:nvPr>
            <p:ph type="title"/>
          </p:nvPr>
        </p:nvSpPr>
        <p:spPr>
          <a:xfrm>
            <a:off x="1" y="358774"/>
            <a:ext cx="3071802" cy="3070225"/>
          </a:xfrm>
        </p:spPr>
        <p:txBody>
          <a:bodyPr/>
          <a:lstStyle>
            <a:lvl1pPr>
              <a:defRPr>
                <a:latin typeface="Helvetica" pitchFamily="34" charset="0"/>
              </a:defRPr>
            </a:lvl1pPr>
          </a:lstStyle>
          <a:p>
            <a:r>
              <a:rPr lang="en-US"/>
              <a:t>Click to edit Master title style</a:t>
            </a:r>
            <a:endParaRPr lang="ca-ES" dirty="0"/>
          </a:p>
        </p:txBody>
      </p:sp>
      <p:sp>
        <p:nvSpPr>
          <p:cNvPr id="11" name="Contenidor de text 10"/>
          <p:cNvSpPr>
            <a:spLocks noGrp="1"/>
          </p:cNvSpPr>
          <p:nvPr>
            <p:ph type="body" sz="quarter" idx="12"/>
          </p:nvPr>
        </p:nvSpPr>
        <p:spPr>
          <a:xfrm>
            <a:off x="3071802" y="3429000"/>
            <a:ext cx="3071834" cy="3071834"/>
          </a:xfrm>
          <a:solidFill>
            <a:srgbClr val="DDDDDD"/>
          </a:solidFill>
          <a:ln>
            <a:noFill/>
          </a:ln>
        </p:spPr>
        <p:txBody>
          <a:bodyPr lIns="720000" tIns="0" rIns="540000" bIns="0" anchor="ctr"/>
          <a:lstStyle>
            <a:lvl1pPr marL="0" indent="0">
              <a:buNone/>
              <a:defRPr>
                <a:latin typeface="Helvetica" pitchFamily="34" charset="0"/>
              </a:defRPr>
            </a:lvl1pPr>
          </a:lstStyle>
          <a:p>
            <a:pPr lvl="0"/>
            <a:r>
              <a:rPr lang="en-US"/>
              <a:t>Click to edit Master text styles</a:t>
            </a:r>
          </a:p>
        </p:txBody>
      </p:sp>
      <p:sp>
        <p:nvSpPr>
          <p:cNvPr id="4" name="Rectangle 23"/>
          <p:cNvSpPr>
            <a:spLocks noGrp="1" noChangeArrowheads="1"/>
          </p:cNvSpPr>
          <p:nvPr>
            <p:ph type="sldNum" sz="quarter" idx="13"/>
          </p:nvPr>
        </p:nvSpPr>
        <p:spPr/>
        <p:txBody>
          <a:bodyPr/>
          <a:lstStyle>
            <a:lvl1pPr>
              <a:defRPr/>
            </a:lvl1pPr>
          </a:lstStyle>
          <a:p>
            <a:pPr>
              <a:defRPr/>
            </a:pPr>
            <a:fld id="{A0582D2D-8878-45D9-B962-02C02DF49DE2}" type="slidenum">
              <a:rPr lang="es-ES"/>
              <a:pPr>
                <a:defRPr/>
              </a:pPr>
              <a:t>‹nº›</a:t>
            </a:fld>
            <a:endParaRPr lang="es-ES"/>
          </a:p>
        </p:txBody>
      </p:sp>
      <p:sp>
        <p:nvSpPr>
          <p:cNvPr id="5" name="Rectangle 24"/>
          <p:cNvSpPr>
            <a:spLocks noGrp="1" noChangeArrowheads="1"/>
          </p:cNvSpPr>
          <p:nvPr>
            <p:ph type="ftr" sz="quarter" idx="14"/>
          </p:nvPr>
        </p:nvSpPr>
        <p:spPr>
          <a:xfrm>
            <a:off x="0" y="6494463"/>
            <a:ext cx="8786813" cy="360362"/>
          </a:xfrm>
        </p:spPr>
        <p:txBody>
          <a:bodyPr/>
          <a:lstStyle>
            <a:lvl1pPr>
              <a:defRPr/>
            </a:lvl1pPr>
          </a:lstStyle>
          <a:p>
            <a:pPr>
              <a:defRPr/>
            </a:pPr>
            <a:endParaRPr lang="es-ES"/>
          </a:p>
        </p:txBody>
      </p:sp>
    </p:spTree>
    <p:extLst>
      <p:ext uri="{BB962C8B-B14F-4D97-AF65-F5344CB8AC3E}">
        <p14:creationId xmlns:p14="http://schemas.microsoft.com/office/powerpoint/2010/main" val="1427210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ues column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lvl1pPr>
              <a:defRPr>
                <a:latin typeface="Helvetica" pitchFamily="34" charset="0"/>
              </a:defRPr>
            </a:lvl1pPr>
          </a:lstStyle>
          <a:p>
            <a:r>
              <a:rPr lang="en-US"/>
              <a:t>Click to edit Master title style</a:t>
            </a:r>
            <a:endParaRPr lang="ca-ES" dirty="0"/>
          </a:p>
        </p:txBody>
      </p:sp>
      <p:sp>
        <p:nvSpPr>
          <p:cNvPr id="3" name="Contenidor de contingut 2"/>
          <p:cNvSpPr>
            <a:spLocks noGrp="1"/>
          </p:cNvSpPr>
          <p:nvPr>
            <p:ph sz="half" idx="1"/>
          </p:nvPr>
        </p:nvSpPr>
        <p:spPr>
          <a:xfrm>
            <a:off x="714348" y="2000240"/>
            <a:ext cx="3456000" cy="4140000"/>
          </a:xfrm>
        </p:spPr>
        <p:txBody>
          <a:bodyPr/>
          <a:lstStyle>
            <a:lvl1pPr>
              <a:defRPr sz="2000">
                <a:latin typeface="Helvetica" pitchFamily="34" charset="0"/>
              </a:defRPr>
            </a:lvl1pPr>
            <a:lvl2pPr>
              <a:defRPr lang="ca-ES" sz="1600" dirty="0" smtClean="0">
                <a:solidFill>
                  <a:schemeClr val="tx1"/>
                </a:solidFill>
                <a:latin typeface="Helvetica" pitchFamily="34" charset="0"/>
              </a:defRPr>
            </a:lvl2pPr>
            <a:lvl3pPr marL="648000" indent="-288000">
              <a:spcBef>
                <a:spcPts val="600"/>
              </a:spcBef>
              <a:buFont typeface="Wingdings" pitchFamily="2" charset="2"/>
              <a:buChar char="§"/>
              <a:defRPr lang="ca-ES" sz="1400" dirty="0" smtClean="0">
                <a:solidFill>
                  <a:schemeClr val="tx1"/>
                </a:solidFill>
                <a:latin typeface="Helvetica" pitchFamily="34" charset="0"/>
                <a:ea typeface="Helvetica" pitchFamily="34" charset="0"/>
                <a:cs typeface="Helvetica" pitchFamily="34" charset="0"/>
              </a:defRPr>
            </a:lvl3pPr>
            <a:lvl4pPr>
              <a:defRPr sz="12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idor de contingut 3"/>
          <p:cNvSpPr>
            <a:spLocks noGrp="1"/>
          </p:cNvSpPr>
          <p:nvPr>
            <p:ph sz="half" idx="2"/>
          </p:nvPr>
        </p:nvSpPr>
        <p:spPr>
          <a:xfrm>
            <a:off x="4973652" y="2000240"/>
            <a:ext cx="3456000" cy="4140000"/>
          </a:xfrm>
        </p:spPr>
        <p:txBody>
          <a:bodyPr/>
          <a:lstStyle>
            <a:lvl1pPr>
              <a:defRPr sz="2000">
                <a:latin typeface="Helvetica" pitchFamily="34" charset="0"/>
              </a:defRPr>
            </a:lvl1pPr>
            <a:lvl2pPr>
              <a:defRPr sz="1600">
                <a:latin typeface="Helvetica" pitchFamily="34" charset="0"/>
              </a:defRPr>
            </a:lvl2pPr>
            <a:lvl3pPr marL="648000" marR="0" indent="-288000" algn="l" defTabSz="914400" rtl="0" eaLnBrk="0" fontAlgn="base" latinLnBrk="0" hangingPunct="0">
              <a:lnSpc>
                <a:spcPct val="100000"/>
              </a:lnSpc>
              <a:spcBef>
                <a:spcPts val="960"/>
              </a:spcBef>
              <a:spcAft>
                <a:spcPct val="0"/>
              </a:spcAft>
              <a:buClr>
                <a:srgbClr val="F49F22"/>
              </a:buClr>
              <a:buSzTx/>
              <a:buFont typeface="Wingdings" pitchFamily="2" charset="2"/>
              <a:buChar char="§"/>
              <a:tabLst/>
              <a:defRPr lang="ca-ES" sz="1400" dirty="0" smtClean="0">
                <a:solidFill>
                  <a:schemeClr val="tx1"/>
                </a:solidFill>
                <a:latin typeface="Helvetica" pitchFamily="34" charset="0"/>
                <a:ea typeface="Helvetica" pitchFamily="34" charset="0"/>
                <a:cs typeface="Helvetica" pitchFamily="34" charset="0"/>
              </a:defRPr>
            </a:lvl3pPr>
            <a:lvl4pPr>
              <a:defRPr sz="12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Rectangle 23"/>
          <p:cNvSpPr>
            <a:spLocks noGrp="1" noChangeArrowheads="1"/>
          </p:cNvSpPr>
          <p:nvPr>
            <p:ph type="sldNum" sz="quarter" idx="10"/>
          </p:nvPr>
        </p:nvSpPr>
        <p:spPr/>
        <p:txBody>
          <a:bodyPr/>
          <a:lstStyle>
            <a:lvl1pPr>
              <a:defRPr/>
            </a:lvl1pPr>
          </a:lstStyle>
          <a:p>
            <a:pPr>
              <a:defRPr/>
            </a:pPr>
            <a:fld id="{C0EBA0FD-EC31-4C6F-A1A5-EF8FF01705E7}" type="slidenum">
              <a:rPr lang="es-ES"/>
              <a:pPr>
                <a:defRPr/>
              </a:pPr>
              <a:t>‹nº›</a:t>
            </a:fld>
            <a:endParaRPr lang="es-ES"/>
          </a:p>
        </p:txBody>
      </p:sp>
      <p:sp>
        <p:nvSpPr>
          <p:cNvPr id="6" name="Rectangle 24"/>
          <p:cNvSpPr>
            <a:spLocks noGrp="1" noChangeArrowheads="1"/>
          </p:cNvSpPr>
          <p:nvPr>
            <p:ph type="ftr" sz="quarter" idx="11"/>
          </p:nvPr>
        </p:nvSpPr>
        <p:spPr>
          <a:xfrm>
            <a:off x="0" y="6494463"/>
            <a:ext cx="8786813" cy="360362"/>
          </a:xfrm>
        </p:spPr>
        <p:txBody>
          <a:bodyPr/>
          <a:lstStyle>
            <a:lvl1pPr>
              <a:defRPr/>
            </a:lvl1pPr>
          </a:lstStyle>
          <a:p>
            <a:pPr>
              <a:defRPr/>
            </a:pPr>
            <a:endParaRPr lang="es-ES"/>
          </a:p>
        </p:txBody>
      </p:sp>
    </p:spTree>
    <p:extLst>
      <p:ext uri="{BB962C8B-B14F-4D97-AF65-F5344CB8AC3E}">
        <p14:creationId xmlns:p14="http://schemas.microsoft.com/office/powerpoint/2010/main" val="315965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s columnes màx">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lvl1pPr>
              <a:defRPr>
                <a:latin typeface="Helvetica" pitchFamily="34" charset="0"/>
              </a:defRPr>
            </a:lvl1pPr>
          </a:lstStyle>
          <a:p>
            <a:r>
              <a:rPr lang="en-US"/>
              <a:t>Click to edit Master title style</a:t>
            </a:r>
            <a:endParaRPr lang="ca-ES" dirty="0"/>
          </a:p>
        </p:txBody>
      </p:sp>
      <p:sp>
        <p:nvSpPr>
          <p:cNvPr id="3" name="Contenidor de contingut 2"/>
          <p:cNvSpPr>
            <a:spLocks noGrp="1"/>
          </p:cNvSpPr>
          <p:nvPr>
            <p:ph sz="half" idx="1"/>
          </p:nvPr>
        </p:nvSpPr>
        <p:spPr>
          <a:xfrm>
            <a:off x="714348" y="2000240"/>
            <a:ext cx="3456000" cy="4140000"/>
          </a:xfrm>
        </p:spPr>
        <p:txBody>
          <a:bodyPr/>
          <a:lstStyle>
            <a:lvl1pPr>
              <a:defRPr sz="2000">
                <a:latin typeface="Helvetica" pitchFamily="34" charset="0"/>
              </a:defRPr>
            </a:lvl1pPr>
            <a:lvl2pPr>
              <a:defRPr sz="1600">
                <a:latin typeface="Helvetica" pitchFamily="34" charset="0"/>
              </a:defRPr>
            </a:lvl2pPr>
            <a:lvl3pPr marL="648000" marR="0" indent="-288000" algn="l" defTabSz="914400" rtl="0" eaLnBrk="0" fontAlgn="base" latinLnBrk="0" hangingPunct="0">
              <a:lnSpc>
                <a:spcPct val="100000"/>
              </a:lnSpc>
              <a:spcBef>
                <a:spcPts val="600"/>
              </a:spcBef>
              <a:spcAft>
                <a:spcPct val="0"/>
              </a:spcAft>
              <a:buClr>
                <a:srgbClr val="F49F22"/>
              </a:buClr>
              <a:buSzTx/>
              <a:buFont typeface="Wingdings" pitchFamily="2" charset="2"/>
              <a:buChar char="§"/>
              <a:tabLst/>
              <a:defRPr lang="ca-ES" sz="1400" dirty="0" smtClean="0">
                <a:solidFill>
                  <a:schemeClr val="tx1"/>
                </a:solidFill>
                <a:latin typeface="Helvetica" pitchFamily="34" charset="0"/>
                <a:ea typeface="Helvetica" pitchFamily="34" charset="0"/>
                <a:cs typeface="Helvetica" pitchFamily="34" charset="0"/>
              </a:defRPr>
            </a:lvl3pPr>
            <a:lvl4pPr>
              <a:defRPr lang="ca-ES" sz="1200" dirty="0" smtClean="0">
                <a:solidFill>
                  <a:schemeClr val="tx1"/>
                </a:solidFill>
                <a:latin typeface="Helvetica" pitchFamily="34" charset="0"/>
                <a:ea typeface="Helvetica" pitchFamily="34" charset="0"/>
                <a:cs typeface="Helvetica" pitchFamily="34" charset="0"/>
              </a:defRPr>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idor de contingut 3"/>
          <p:cNvSpPr>
            <a:spLocks noGrp="1"/>
          </p:cNvSpPr>
          <p:nvPr>
            <p:ph sz="half" idx="2"/>
          </p:nvPr>
        </p:nvSpPr>
        <p:spPr>
          <a:xfrm>
            <a:off x="4973652" y="714356"/>
            <a:ext cx="3456000" cy="5425884"/>
          </a:xfrm>
        </p:spPr>
        <p:txBody>
          <a:bodyPr/>
          <a:lstStyle>
            <a:lvl1pPr>
              <a:defRPr sz="2000">
                <a:latin typeface="Helvetica" pitchFamily="34" charset="0"/>
              </a:defRPr>
            </a:lvl1pPr>
            <a:lvl2pPr>
              <a:defRPr sz="1600">
                <a:latin typeface="Helvetica" pitchFamily="34" charset="0"/>
              </a:defRPr>
            </a:lvl2pPr>
            <a:lvl3pPr marL="648000" marR="0" indent="-288000" algn="l" defTabSz="914400" rtl="0" eaLnBrk="0" fontAlgn="base" latinLnBrk="0" hangingPunct="0">
              <a:lnSpc>
                <a:spcPct val="100000"/>
              </a:lnSpc>
              <a:spcBef>
                <a:spcPts val="600"/>
              </a:spcBef>
              <a:spcAft>
                <a:spcPct val="0"/>
              </a:spcAft>
              <a:buClr>
                <a:srgbClr val="F49F22"/>
              </a:buClr>
              <a:buSzTx/>
              <a:buFont typeface="Wingdings" pitchFamily="2" charset="2"/>
              <a:buChar char="§"/>
              <a:tabLst/>
              <a:defRPr lang="ca-ES" sz="1400" dirty="0" smtClean="0">
                <a:solidFill>
                  <a:schemeClr val="tx1"/>
                </a:solidFill>
                <a:latin typeface="Helvetica" pitchFamily="34" charset="0"/>
                <a:ea typeface="Helvetica" pitchFamily="34" charset="0"/>
                <a:cs typeface="Helvetica" pitchFamily="34" charset="0"/>
              </a:defRPr>
            </a:lvl3pPr>
            <a:lvl4pPr marL="812800" indent="-228600" algn="l" defTabSz="809625" rtl="0" eaLnBrk="0" fontAlgn="base" hangingPunct="0">
              <a:spcBef>
                <a:spcPts val="600"/>
              </a:spcBef>
              <a:spcAft>
                <a:spcPct val="0"/>
              </a:spcAft>
              <a:buClr>
                <a:srgbClr val="F49F22"/>
              </a:buClr>
              <a:buFont typeface="Wingdings" pitchFamily="2" charset="2"/>
              <a:buChar char="§"/>
              <a:defRPr lang="ca-ES" sz="1200" dirty="0" smtClean="0">
                <a:solidFill>
                  <a:schemeClr val="tx1"/>
                </a:solidFill>
                <a:latin typeface="Helvetica" pitchFamily="34" charset="0"/>
                <a:ea typeface="Helvetica" pitchFamily="34" charset="0"/>
                <a:cs typeface="Helvetica" pitchFamily="34" charset="0"/>
              </a:defRPr>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Rectangle 23"/>
          <p:cNvSpPr>
            <a:spLocks noGrp="1" noChangeArrowheads="1"/>
          </p:cNvSpPr>
          <p:nvPr>
            <p:ph type="sldNum" sz="quarter" idx="10"/>
          </p:nvPr>
        </p:nvSpPr>
        <p:spPr/>
        <p:txBody>
          <a:bodyPr/>
          <a:lstStyle>
            <a:lvl1pPr>
              <a:defRPr/>
            </a:lvl1pPr>
          </a:lstStyle>
          <a:p>
            <a:pPr>
              <a:defRPr/>
            </a:pPr>
            <a:fld id="{9FDD466A-D8F5-4F50-800D-8432AD01981C}" type="slidenum">
              <a:rPr lang="es-ES"/>
              <a:pPr>
                <a:defRPr/>
              </a:pPr>
              <a:t>‹nº›</a:t>
            </a:fld>
            <a:endParaRPr lang="es-ES"/>
          </a:p>
        </p:txBody>
      </p:sp>
      <p:sp>
        <p:nvSpPr>
          <p:cNvPr id="6" name="Rectangle 24"/>
          <p:cNvSpPr>
            <a:spLocks noGrp="1" noChangeArrowheads="1"/>
          </p:cNvSpPr>
          <p:nvPr>
            <p:ph type="ftr" sz="quarter" idx="11"/>
          </p:nvPr>
        </p:nvSpPr>
        <p:spPr>
          <a:xfrm>
            <a:off x="0" y="6494463"/>
            <a:ext cx="8786813" cy="360362"/>
          </a:xfrm>
        </p:spPr>
        <p:txBody>
          <a:bodyPr/>
          <a:lstStyle>
            <a:lvl1pPr>
              <a:defRPr/>
            </a:lvl1pPr>
          </a:lstStyle>
          <a:p>
            <a:pPr>
              <a:defRPr/>
            </a:pPr>
            <a:endParaRPr lang="es-ES"/>
          </a:p>
        </p:txBody>
      </p:sp>
    </p:spTree>
    <p:extLst>
      <p:ext uri="{BB962C8B-B14F-4D97-AF65-F5344CB8AC3E}">
        <p14:creationId xmlns:p14="http://schemas.microsoft.com/office/powerpoint/2010/main" val="49278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a columna">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lvl1pPr>
              <a:defRPr>
                <a:latin typeface="Helvetica" pitchFamily="34" charset="0"/>
              </a:defRPr>
            </a:lvl1pPr>
          </a:lstStyle>
          <a:p>
            <a:r>
              <a:rPr lang="en-US"/>
              <a:t>Click to edit Master title style</a:t>
            </a:r>
            <a:endParaRPr lang="ca-ES" dirty="0"/>
          </a:p>
        </p:txBody>
      </p:sp>
      <p:sp>
        <p:nvSpPr>
          <p:cNvPr id="3" name="Contenidor de contingut 2"/>
          <p:cNvSpPr>
            <a:spLocks noGrp="1"/>
          </p:cNvSpPr>
          <p:nvPr>
            <p:ph idx="1"/>
          </p:nvPr>
        </p:nvSpPr>
        <p:spPr/>
        <p:txBody>
          <a:bodyPr/>
          <a:lstStyle>
            <a:lvl1pPr>
              <a:defRPr>
                <a:latin typeface="Helvetica" pitchFamily="34" charset="0"/>
              </a:defRPr>
            </a:lvl1pPr>
            <a:lvl2pPr>
              <a:defRPr lang="ca-ES" sz="1600" dirty="0" smtClean="0">
                <a:solidFill>
                  <a:schemeClr val="tx1"/>
                </a:solidFill>
                <a:latin typeface="Helvetica" pitchFamily="34" charset="0"/>
              </a:defRPr>
            </a:lvl2pPr>
            <a:lvl3pPr marL="648000" indent="-288000" algn="l" rtl="0" eaLnBrk="0" fontAlgn="base" hangingPunct="0">
              <a:spcBef>
                <a:spcPts val="600"/>
              </a:spcBef>
              <a:spcAft>
                <a:spcPct val="0"/>
              </a:spcAft>
              <a:buClr>
                <a:srgbClr val="F49F22"/>
              </a:buClr>
              <a:buFont typeface="Wingdings" pitchFamily="2" charset="2"/>
              <a:buChar char="§"/>
              <a:defRPr lang="ca-ES" sz="1400" dirty="0" smtClean="0">
                <a:solidFill>
                  <a:schemeClr val="tx1"/>
                </a:solidFill>
                <a:latin typeface="Helvetica" pitchFamily="34" charset="0"/>
                <a:ea typeface="Helvetica" pitchFamily="34" charset="0"/>
                <a:cs typeface="Helvetica" pitchFamily="34" charset="0"/>
              </a:defRPr>
            </a:lvl3pPr>
            <a:lvl4pPr marL="812800" indent="-228600" algn="l" defTabSz="809625" rtl="0" eaLnBrk="0" fontAlgn="base" hangingPunct="0">
              <a:spcBef>
                <a:spcPts val="600"/>
              </a:spcBef>
              <a:spcAft>
                <a:spcPct val="0"/>
              </a:spcAft>
              <a:buClr>
                <a:srgbClr val="F49F22"/>
              </a:buClr>
              <a:buFont typeface="Wingdings" pitchFamily="2" charset="2"/>
              <a:buChar cha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Rectangle 23"/>
          <p:cNvSpPr>
            <a:spLocks noGrp="1" noChangeArrowheads="1"/>
          </p:cNvSpPr>
          <p:nvPr>
            <p:ph type="sldNum" sz="quarter" idx="10"/>
          </p:nvPr>
        </p:nvSpPr>
        <p:spPr/>
        <p:txBody>
          <a:bodyPr/>
          <a:lstStyle>
            <a:lvl1pPr>
              <a:defRPr/>
            </a:lvl1pPr>
          </a:lstStyle>
          <a:p>
            <a:pPr>
              <a:defRPr/>
            </a:pPr>
            <a:fld id="{09101535-6DC7-4E5B-96C4-60D9ECB912E3}" type="slidenum">
              <a:rPr lang="es-ES"/>
              <a:pPr>
                <a:defRPr/>
              </a:pPr>
              <a:t>‹nº›</a:t>
            </a:fld>
            <a:endParaRPr lang="es-ES"/>
          </a:p>
        </p:txBody>
      </p:sp>
      <p:sp>
        <p:nvSpPr>
          <p:cNvPr id="5" name="Rectangle 24"/>
          <p:cNvSpPr>
            <a:spLocks noGrp="1" noChangeArrowheads="1"/>
          </p:cNvSpPr>
          <p:nvPr>
            <p:ph type="ftr" sz="quarter" idx="11"/>
          </p:nvPr>
        </p:nvSpPr>
        <p:spPr>
          <a:xfrm>
            <a:off x="0" y="6494463"/>
            <a:ext cx="8786813" cy="360362"/>
          </a:xfrm>
        </p:spPr>
        <p:txBody>
          <a:bodyPr/>
          <a:lstStyle>
            <a:lvl1pPr>
              <a:defRPr/>
            </a:lvl1pPr>
          </a:lstStyle>
          <a:p>
            <a:pPr>
              <a:defRPr/>
            </a:pPr>
            <a:endParaRPr lang="es-ES"/>
          </a:p>
        </p:txBody>
      </p:sp>
    </p:spTree>
    <p:extLst>
      <p:ext uri="{BB962C8B-B14F-4D97-AF65-F5344CB8AC3E}">
        <p14:creationId xmlns:p14="http://schemas.microsoft.com/office/powerpoint/2010/main" val="2265666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lvl1pPr>
              <a:defRPr>
                <a:latin typeface="Helvetica" pitchFamily="34" charset="0"/>
              </a:defRPr>
            </a:lvl1pPr>
          </a:lstStyle>
          <a:p>
            <a:r>
              <a:rPr lang="en-US"/>
              <a:t>Click to edit Master title style</a:t>
            </a:r>
            <a:endParaRPr lang="ca-ES" dirty="0"/>
          </a:p>
        </p:txBody>
      </p:sp>
      <p:sp>
        <p:nvSpPr>
          <p:cNvPr id="3" name="Rectangle 23"/>
          <p:cNvSpPr>
            <a:spLocks noGrp="1" noChangeArrowheads="1"/>
          </p:cNvSpPr>
          <p:nvPr>
            <p:ph type="sldNum" sz="quarter" idx="10"/>
          </p:nvPr>
        </p:nvSpPr>
        <p:spPr/>
        <p:txBody>
          <a:bodyPr/>
          <a:lstStyle>
            <a:lvl1pPr>
              <a:defRPr/>
            </a:lvl1pPr>
          </a:lstStyle>
          <a:p>
            <a:pPr>
              <a:defRPr/>
            </a:pPr>
            <a:fld id="{2DC7C45B-78AE-4960-9BB6-B55103DA2512}" type="slidenum">
              <a:rPr lang="es-ES"/>
              <a:pPr>
                <a:defRPr/>
              </a:pPr>
              <a:t>‹nº›</a:t>
            </a:fld>
            <a:endParaRPr lang="es-ES"/>
          </a:p>
        </p:txBody>
      </p:sp>
      <p:sp>
        <p:nvSpPr>
          <p:cNvPr id="4" name="Rectangle 24"/>
          <p:cNvSpPr>
            <a:spLocks noGrp="1" noChangeArrowheads="1"/>
          </p:cNvSpPr>
          <p:nvPr>
            <p:ph type="ftr" sz="quarter" idx="11"/>
          </p:nvPr>
        </p:nvSpPr>
        <p:spPr>
          <a:xfrm>
            <a:off x="0" y="6494463"/>
            <a:ext cx="8786813" cy="360362"/>
          </a:xfrm>
        </p:spPr>
        <p:txBody>
          <a:bodyPr/>
          <a:lstStyle>
            <a:lvl1pPr>
              <a:defRPr/>
            </a:lvl1pPr>
          </a:lstStyle>
          <a:p>
            <a:pPr>
              <a:defRPr/>
            </a:pPr>
            <a:endParaRPr lang="es-ES"/>
          </a:p>
        </p:txBody>
      </p:sp>
    </p:spTree>
    <p:extLst>
      <p:ext uri="{BB962C8B-B14F-4D97-AF65-F5344CB8AC3E}">
        <p14:creationId xmlns:p14="http://schemas.microsoft.com/office/powerpoint/2010/main" val="3715949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Rectangle 23"/>
          <p:cNvSpPr>
            <a:spLocks noGrp="1" noChangeArrowheads="1"/>
          </p:cNvSpPr>
          <p:nvPr>
            <p:ph type="sldNum" sz="quarter" idx="10"/>
          </p:nvPr>
        </p:nvSpPr>
        <p:spPr/>
        <p:txBody>
          <a:bodyPr/>
          <a:lstStyle>
            <a:lvl1pPr>
              <a:defRPr/>
            </a:lvl1pPr>
          </a:lstStyle>
          <a:p>
            <a:pPr>
              <a:defRPr/>
            </a:pPr>
            <a:fld id="{7B615D03-0253-425D-B151-0021B3BC1B12}" type="slidenum">
              <a:rPr lang="es-ES"/>
              <a:pPr>
                <a:defRPr/>
              </a:pPr>
              <a:t>‹nº›</a:t>
            </a:fld>
            <a:endParaRPr lang="es-ES"/>
          </a:p>
        </p:txBody>
      </p:sp>
      <p:sp>
        <p:nvSpPr>
          <p:cNvPr id="3" name="Rectangle 24"/>
          <p:cNvSpPr>
            <a:spLocks noGrp="1" noChangeArrowheads="1"/>
          </p:cNvSpPr>
          <p:nvPr>
            <p:ph type="ftr" sz="quarter" idx="11"/>
          </p:nvPr>
        </p:nvSpPr>
        <p:spPr>
          <a:xfrm>
            <a:off x="0" y="6494463"/>
            <a:ext cx="8786813" cy="360362"/>
          </a:xfrm>
        </p:spPr>
        <p:txBody>
          <a:bodyPr/>
          <a:lstStyle>
            <a:lvl1pPr>
              <a:defRPr/>
            </a:lvl1pPr>
          </a:lstStyle>
          <a:p>
            <a:pPr>
              <a:defRPr/>
            </a:pPr>
            <a:endParaRPr lang="es-ES"/>
          </a:p>
        </p:txBody>
      </p:sp>
    </p:spTree>
    <p:extLst>
      <p:ext uri="{BB962C8B-B14F-4D97-AF65-F5344CB8AC3E}">
        <p14:creationId xmlns:p14="http://schemas.microsoft.com/office/powerpoint/2010/main" val="186798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9"/>
          <p:cNvSpPr>
            <a:spLocks noChangeArrowheads="1"/>
          </p:cNvSpPr>
          <p:nvPr/>
        </p:nvSpPr>
        <p:spPr bwMode="auto">
          <a:xfrm>
            <a:off x="0" y="0"/>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just" eaLnBrk="0" fontAlgn="base" hangingPunct="0">
              <a:lnSpc>
                <a:spcPct val="160000"/>
              </a:lnSpc>
              <a:spcBef>
                <a:spcPct val="20000"/>
              </a:spcBef>
              <a:spcAft>
                <a:spcPct val="50000"/>
              </a:spcAft>
              <a:defRPr sz="1200" b="1">
                <a:solidFill>
                  <a:schemeClr val="tx1"/>
                </a:solidFill>
                <a:latin typeface="Arial" charset="0"/>
              </a:defRPr>
            </a:lvl6pPr>
            <a:lvl7pPr marL="2971800" indent="-228600" algn="just" eaLnBrk="0" fontAlgn="base" hangingPunct="0">
              <a:lnSpc>
                <a:spcPct val="160000"/>
              </a:lnSpc>
              <a:spcBef>
                <a:spcPct val="20000"/>
              </a:spcBef>
              <a:spcAft>
                <a:spcPct val="50000"/>
              </a:spcAft>
              <a:defRPr sz="1200" b="1">
                <a:solidFill>
                  <a:schemeClr val="tx1"/>
                </a:solidFill>
                <a:latin typeface="Arial" charset="0"/>
              </a:defRPr>
            </a:lvl7pPr>
            <a:lvl8pPr marL="3429000" indent="-228600" algn="just" eaLnBrk="0" fontAlgn="base" hangingPunct="0">
              <a:lnSpc>
                <a:spcPct val="160000"/>
              </a:lnSpc>
              <a:spcBef>
                <a:spcPct val="20000"/>
              </a:spcBef>
              <a:spcAft>
                <a:spcPct val="50000"/>
              </a:spcAft>
              <a:defRPr sz="1200" b="1">
                <a:solidFill>
                  <a:schemeClr val="tx1"/>
                </a:solidFill>
                <a:latin typeface="Arial" charset="0"/>
              </a:defRPr>
            </a:lvl8pPr>
            <a:lvl9pPr marL="3886200" indent="-228600" algn="just" eaLnBrk="0" fontAlgn="base" hangingPunct="0">
              <a:lnSpc>
                <a:spcPct val="160000"/>
              </a:lnSpc>
              <a:spcBef>
                <a:spcPct val="20000"/>
              </a:spcBef>
              <a:spcAft>
                <a:spcPct val="50000"/>
              </a:spcAft>
              <a:defRPr sz="1200" b="1">
                <a:solidFill>
                  <a:schemeClr val="tx1"/>
                </a:solidFill>
                <a:latin typeface="Arial" charset="0"/>
              </a:defRPr>
            </a:lvl9pPr>
          </a:lstStyle>
          <a:p>
            <a:pPr eaLnBrk="1" hangingPunct="1">
              <a:defRPr/>
            </a:pPr>
            <a:endParaRPr lang="ca-ES" altLang="ca-ES"/>
          </a:p>
        </p:txBody>
      </p:sp>
      <p:sp>
        <p:nvSpPr>
          <p:cNvPr id="1027" name="Rectangle 20"/>
          <p:cNvSpPr>
            <a:spLocks noGrp="1" noChangeArrowheads="1"/>
          </p:cNvSpPr>
          <p:nvPr>
            <p:ph type="title"/>
          </p:nvPr>
        </p:nvSpPr>
        <p:spPr bwMode="auto">
          <a:xfrm>
            <a:off x="0" y="358775"/>
            <a:ext cx="4175125" cy="1258888"/>
          </a:xfrm>
          <a:prstGeom prst="rect">
            <a:avLst/>
          </a:prstGeom>
          <a:solidFill>
            <a:srgbClr val="FFD63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horz" wrap="square" lIns="720000" tIns="180000" rIns="180000" bIns="180000" numCol="1" anchor="ctr" anchorCtr="0" compatLnSpc="1">
            <a:prstTxWarp prst="textNoShape">
              <a:avLst/>
            </a:prstTxWarp>
          </a:bodyPr>
          <a:lstStyle/>
          <a:p>
            <a:pPr lvl="0"/>
            <a:r>
              <a:rPr lang="ca-ES" altLang="ca-ES"/>
              <a:t>Títol de l’apartat</a:t>
            </a:r>
          </a:p>
        </p:txBody>
      </p:sp>
      <p:sp>
        <p:nvSpPr>
          <p:cNvPr id="1028" name="Rectangle 21"/>
          <p:cNvSpPr>
            <a:spLocks noGrp="1" noChangeArrowheads="1"/>
          </p:cNvSpPr>
          <p:nvPr>
            <p:ph type="body" idx="1"/>
          </p:nvPr>
        </p:nvSpPr>
        <p:spPr bwMode="auto">
          <a:xfrm>
            <a:off x="714375" y="2000250"/>
            <a:ext cx="7704138"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a-ES" altLang="ca-ES"/>
              <a:t>Primer nivell</a:t>
            </a:r>
          </a:p>
          <a:p>
            <a:pPr lvl="1"/>
            <a:r>
              <a:rPr lang="ca-ES" altLang="ca-ES"/>
              <a:t>Segon nivell</a:t>
            </a:r>
          </a:p>
          <a:p>
            <a:pPr lvl="2"/>
            <a:r>
              <a:rPr lang="ca-ES" altLang="ca-ES"/>
              <a:t>Tercer nivell</a:t>
            </a:r>
          </a:p>
          <a:p>
            <a:pPr lvl="3"/>
            <a:r>
              <a:rPr lang="ca-ES" altLang="ca-ES"/>
              <a:t>Quart nivell</a:t>
            </a:r>
          </a:p>
        </p:txBody>
      </p:sp>
      <p:sp>
        <p:nvSpPr>
          <p:cNvPr id="1029" name="Text Box 22"/>
          <p:cNvSpPr txBox="1">
            <a:spLocks noChangeArrowheads="1"/>
          </p:cNvSpPr>
          <p:nvPr/>
        </p:nvSpPr>
        <p:spPr bwMode="auto">
          <a:xfrm>
            <a:off x="1012825" y="6324600"/>
            <a:ext cx="6149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just" eaLnBrk="0" fontAlgn="base" hangingPunct="0">
              <a:lnSpc>
                <a:spcPct val="160000"/>
              </a:lnSpc>
              <a:spcBef>
                <a:spcPct val="20000"/>
              </a:spcBef>
              <a:spcAft>
                <a:spcPct val="50000"/>
              </a:spcAft>
              <a:defRPr sz="1200" b="1">
                <a:solidFill>
                  <a:schemeClr val="tx1"/>
                </a:solidFill>
                <a:latin typeface="Arial" charset="0"/>
              </a:defRPr>
            </a:lvl6pPr>
            <a:lvl7pPr marL="2971800" indent="-228600" algn="just" eaLnBrk="0" fontAlgn="base" hangingPunct="0">
              <a:lnSpc>
                <a:spcPct val="160000"/>
              </a:lnSpc>
              <a:spcBef>
                <a:spcPct val="20000"/>
              </a:spcBef>
              <a:spcAft>
                <a:spcPct val="50000"/>
              </a:spcAft>
              <a:defRPr sz="1200" b="1">
                <a:solidFill>
                  <a:schemeClr val="tx1"/>
                </a:solidFill>
                <a:latin typeface="Arial" charset="0"/>
              </a:defRPr>
            </a:lvl7pPr>
            <a:lvl8pPr marL="3429000" indent="-228600" algn="just" eaLnBrk="0" fontAlgn="base" hangingPunct="0">
              <a:lnSpc>
                <a:spcPct val="160000"/>
              </a:lnSpc>
              <a:spcBef>
                <a:spcPct val="20000"/>
              </a:spcBef>
              <a:spcAft>
                <a:spcPct val="50000"/>
              </a:spcAft>
              <a:defRPr sz="1200" b="1">
                <a:solidFill>
                  <a:schemeClr val="tx1"/>
                </a:solidFill>
                <a:latin typeface="Arial" charset="0"/>
              </a:defRPr>
            </a:lvl8pPr>
            <a:lvl9pPr marL="3886200" indent="-228600" algn="just" eaLnBrk="0" fontAlgn="base" hangingPunct="0">
              <a:lnSpc>
                <a:spcPct val="160000"/>
              </a:lnSpc>
              <a:spcBef>
                <a:spcPct val="20000"/>
              </a:spcBef>
              <a:spcAft>
                <a:spcPct val="50000"/>
              </a:spcAft>
              <a:defRPr sz="1200" b="1">
                <a:solidFill>
                  <a:schemeClr val="tx1"/>
                </a:solidFill>
                <a:latin typeface="Arial" charset="0"/>
              </a:defRPr>
            </a:lvl9pPr>
          </a:lstStyle>
          <a:p>
            <a:pPr algn="l" eaLnBrk="1" hangingPunct="1">
              <a:lnSpc>
                <a:spcPct val="100000"/>
              </a:lnSpc>
              <a:spcBef>
                <a:spcPct val="50000"/>
              </a:spcBef>
              <a:spcAft>
                <a:spcPct val="0"/>
              </a:spcAft>
              <a:defRPr/>
            </a:pPr>
            <a:endParaRPr lang="es-ES" altLang="ca-ES" sz="2400"/>
          </a:p>
        </p:txBody>
      </p:sp>
      <p:sp>
        <p:nvSpPr>
          <p:cNvPr id="299031" name="Rectangle 23"/>
          <p:cNvSpPr>
            <a:spLocks noGrp="1" noChangeArrowheads="1"/>
          </p:cNvSpPr>
          <p:nvPr>
            <p:ph type="sldNum" sz="quarter" idx="4"/>
          </p:nvPr>
        </p:nvSpPr>
        <p:spPr bwMode="auto">
          <a:xfrm>
            <a:off x="8788400" y="0"/>
            <a:ext cx="360363" cy="360363"/>
          </a:xfrm>
          <a:prstGeom prst="rect">
            <a:avLst/>
          </a:prstGeom>
          <a:solidFill>
            <a:srgbClr val="C0C0C0"/>
          </a:solidFill>
          <a:ln w="9525" algn="ctr">
            <a:noFill/>
            <a:miter lim="800000"/>
            <a:headEnd/>
            <a:tailEnd/>
          </a:ln>
          <a:effectLst/>
        </p:spPr>
        <p:txBody>
          <a:bodyPr vert="horz" wrap="square" lIns="36000" tIns="36000" rIns="36000" bIns="36000" numCol="1" anchor="ctr" anchorCtr="0" compatLnSpc="1">
            <a:prstTxWarp prst="textNoShape">
              <a:avLst/>
            </a:prstTxWarp>
          </a:bodyPr>
          <a:lstStyle>
            <a:lvl1pPr algn="ctr" eaLnBrk="0" hangingPunct="0">
              <a:lnSpc>
                <a:spcPct val="100000"/>
              </a:lnSpc>
              <a:spcBef>
                <a:spcPct val="0"/>
              </a:spcBef>
              <a:spcAft>
                <a:spcPct val="0"/>
              </a:spcAft>
              <a:defRPr sz="1000" b="0">
                <a:solidFill>
                  <a:srgbClr val="FFFFFF"/>
                </a:solidFill>
                <a:latin typeface="Helvetica" pitchFamily="34" charset="0"/>
              </a:defRPr>
            </a:lvl1pPr>
          </a:lstStyle>
          <a:p>
            <a:pPr>
              <a:defRPr/>
            </a:pPr>
            <a:fld id="{F2942C25-1F16-4E70-A301-0082EDD6B5EA}" type="slidenum">
              <a:rPr lang="es-ES"/>
              <a:pPr>
                <a:defRPr/>
              </a:pPr>
              <a:t>‹nº›</a:t>
            </a:fld>
            <a:endParaRPr lang="es-ES"/>
          </a:p>
        </p:txBody>
      </p:sp>
      <p:sp>
        <p:nvSpPr>
          <p:cNvPr id="299032" name="Rectangle 24"/>
          <p:cNvSpPr>
            <a:spLocks noGrp="1" noChangeArrowheads="1"/>
          </p:cNvSpPr>
          <p:nvPr>
            <p:ph type="ftr" sz="quarter" idx="3"/>
          </p:nvPr>
        </p:nvSpPr>
        <p:spPr bwMode="auto">
          <a:xfrm>
            <a:off x="0" y="6494463"/>
            <a:ext cx="9140825" cy="360362"/>
          </a:xfrm>
          <a:prstGeom prst="rect">
            <a:avLst/>
          </a:prstGeom>
          <a:solidFill>
            <a:srgbClr val="C0C0C0"/>
          </a:solidFill>
          <a:ln w="9525" algn="ctr">
            <a:noFill/>
            <a:miter lim="800000"/>
            <a:headEnd/>
            <a:tailEnd/>
          </a:ln>
          <a:effectLst/>
        </p:spPr>
        <p:txBody>
          <a:bodyPr vert="horz" wrap="square" lIns="720000" tIns="45720" rIns="900000" bIns="45720" numCol="1" anchor="ctr" anchorCtr="0" compatLnSpc="1">
            <a:prstTxWarp prst="textNoShape">
              <a:avLst/>
            </a:prstTxWarp>
          </a:bodyPr>
          <a:lstStyle>
            <a:lvl1pPr algn="l" eaLnBrk="0" hangingPunct="0">
              <a:lnSpc>
                <a:spcPct val="100000"/>
              </a:lnSpc>
              <a:spcBef>
                <a:spcPct val="0"/>
              </a:spcBef>
              <a:spcAft>
                <a:spcPct val="0"/>
              </a:spcAft>
              <a:defRPr b="0">
                <a:solidFill>
                  <a:srgbClr val="FFFFFF"/>
                </a:solidFill>
                <a:latin typeface="Helvetica" pitchFamily="34" charset="0"/>
              </a:defRPr>
            </a:lvl1pPr>
          </a:lstStyle>
          <a:p>
            <a:pPr>
              <a:defRPr/>
            </a:pPr>
            <a:endParaRPr lang="es-ES"/>
          </a:p>
        </p:txBody>
      </p:sp>
      <p:sp>
        <p:nvSpPr>
          <p:cNvPr id="1032" name="Rectangle 34"/>
          <p:cNvSpPr>
            <a:spLocks noChangeArrowheads="1"/>
          </p:cNvSpPr>
          <p:nvPr/>
        </p:nvSpPr>
        <p:spPr bwMode="auto">
          <a:xfrm>
            <a:off x="0" y="0"/>
            <a:ext cx="8780463" cy="360363"/>
          </a:xfrm>
          <a:prstGeom prst="rect">
            <a:avLst/>
          </a:prstGeom>
          <a:solidFill>
            <a:srgbClr val="C0C0C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36000" tIns="36000" rIns="36000" bIns="36000"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just" eaLnBrk="0" fontAlgn="base" hangingPunct="0">
              <a:lnSpc>
                <a:spcPct val="160000"/>
              </a:lnSpc>
              <a:spcBef>
                <a:spcPct val="20000"/>
              </a:spcBef>
              <a:spcAft>
                <a:spcPct val="50000"/>
              </a:spcAft>
              <a:defRPr sz="1200" b="1">
                <a:solidFill>
                  <a:schemeClr val="tx1"/>
                </a:solidFill>
                <a:latin typeface="Arial" charset="0"/>
              </a:defRPr>
            </a:lvl6pPr>
            <a:lvl7pPr marL="2971800" indent="-228600" algn="just" eaLnBrk="0" fontAlgn="base" hangingPunct="0">
              <a:lnSpc>
                <a:spcPct val="160000"/>
              </a:lnSpc>
              <a:spcBef>
                <a:spcPct val="20000"/>
              </a:spcBef>
              <a:spcAft>
                <a:spcPct val="50000"/>
              </a:spcAft>
              <a:defRPr sz="1200" b="1">
                <a:solidFill>
                  <a:schemeClr val="tx1"/>
                </a:solidFill>
                <a:latin typeface="Arial" charset="0"/>
              </a:defRPr>
            </a:lvl7pPr>
            <a:lvl8pPr marL="3429000" indent="-228600" algn="just" eaLnBrk="0" fontAlgn="base" hangingPunct="0">
              <a:lnSpc>
                <a:spcPct val="160000"/>
              </a:lnSpc>
              <a:spcBef>
                <a:spcPct val="20000"/>
              </a:spcBef>
              <a:spcAft>
                <a:spcPct val="50000"/>
              </a:spcAft>
              <a:defRPr sz="1200" b="1">
                <a:solidFill>
                  <a:schemeClr val="tx1"/>
                </a:solidFill>
                <a:latin typeface="Arial" charset="0"/>
              </a:defRPr>
            </a:lvl8pPr>
            <a:lvl9pPr marL="3886200" indent="-228600" algn="just" eaLnBrk="0" fontAlgn="base" hangingPunct="0">
              <a:lnSpc>
                <a:spcPct val="160000"/>
              </a:lnSpc>
              <a:spcBef>
                <a:spcPct val="20000"/>
              </a:spcBef>
              <a:spcAft>
                <a:spcPct val="50000"/>
              </a:spcAft>
              <a:defRPr sz="1200" b="1">
                <a:solidFill>
                  <a:schemeClr val="tx1"/>
                </a:solidFill>
                <a:latin typeface="Arial" charset="0"/>
              </a:defRPr>
            </a:lvl9pPr>
          </a:lstStyle>
          <a:p>
            <a:pPr eaLnBrk="1" hangingPunct="1">
              <a:defRPr/>
            </a:pPr>
            <a:endParaRPr lang="ca-ES" altLang="ca-ES"/>
          </a:p>
        </p:txBody>
      </p:sp>
      <p:pic>
        <p:nvPicPr>
          <p:cNvPr id="1033"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85225" y="6497638"/>
            <a:ext cx="3587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07" r:id="rId1"/>
    <p:sldLayoutId id="2147484208" r:id="rId2"/>
    <p:sldLayoutId id="2147484209" r:id="rId3"/>
    <p:sldLayoutId id="2147484210" r:id="rId4"/>
    <p:sldLayoutId id="2147484211" r:id="rId5"/>
    <p:sldLayoutId id="2147484212" r:id="rId6"/>
    <p:sldLayoutId id="2147484213" r:id="rId7"/>
  </p:sldLayoutIdLst>
  <p:hf hdr="0" dt="0"/>
  <p:txStyles>
    <p:titleStyle>
      <a:lvl1pPr algn="l" rtl="0" eaLnBrk="1" fontAlgn="base" hangingPunct="1">
        <a:spcBef>
          <a:spcPct val="0"/>
        </a:spcBef>
        <a:spcAft>
          <a:spcPct val="0"/>
        </a:spcAft>
        <a:defRPr sz="2400" b="1">
          <a:solidFill>
            <a:schemeClr val="tx2"/>
          </a:solidFill>
          <a:latin typeface="Helvetica" pitchFamily="34" charset="0"/>
          <a:ea typeface="+mj-ea"/>
          <a:cs typeface="+mj-cs"/>
        </a:defRPr>
      </a:lvl1pPr>
      <a:lvl2pPr algn="l" rtl="0" eaLnBrk="1" fontAlgn="base" hangingPunct="1">
        <a:spcBef>
          <a:spcPct val="0"/>
        </a:spcBef>
        <a:spcAft>
          <a:spcPct val="0"/>
        </a:spcAft>
        <a:defRPr sz="2400" b="1">
          <a:solidFill>
            <a:schemeClr val="tx2"/>
          </a:solidFill>
          <a:latin typeface="Helvetica" pitchFamily="34" charset="0"/>
        </a:defRPr>
      </a:lvl2pPr>
      <a:lvl3pPr algn="l" rtl="0" eaLnBrk="1" fontAlgn="base" hangingPunct="1">
        <a:spcBef>
          <a:spcPct val="0"/>
        </a:spcBef>
        <a:spcAft>
          <a:spcPct val="0"/>
        </a:spcAft>
        <a:defRPr sz="2400" b="1">
          <a:solidFill>
            <a:schemeClr val="tx2"/>
          </a:solidFill>
          <a:latin typeface="Helvetica" pitchFamily="34" charset="0"/>
        </a:defRPr>
      </a:lvl3pPr>
      <a:lvl4pPr algn="l" rtl="0" eaLnBrk="1" fontAlgn="base" hangingPunct="1">
        <a:spcBef>
          <a:spcPct val="0"/>
        </a:spcBef>
        <a:spcAft>
          <a:spcPct val="0"/>
        </a:spcAft>
        <a:defRPr sz="2400" b="1">
          <a:solidFill>
            <a:schemeClr val="tx2"/>
          </a:solidFill>
          <a:latin typeface="Helvetica" pitchFamily="34" charset="0"/>
        </a:defRPr>
      </a:lvl4pPr>
      <a:lvl5pPr algn="l" rtl="0" eaLnBrk="1" fontAlgn="base" hangingPunct="1">
        <a:spcBef>
          <a:spcPct val="0"/>
        </a:spcBef>
        <a:spcAft>
          <a:spcPct val="0"/>
        </a:spcAft>
        <a:defRPr sz="2400" b="1">
          <a:solidFill>
            <a:schemeClr val="tx2"/>
          </a:solidFill>
          <a:latin typeface="Helvetica" pitchFamily="34" charset="0"/>
        </a:defRPr>
      </a:lvl5pPr>
      <a:lvl6pPr marL="457200" algn="l" rtl="0" eaLnBrk="1" fontAlgn="base" hangingPunct="1">
        <a:spcBef>
          <a:spcPct val="0"/>
        </a:spcBef>
        <a:spcAft>
          <a:spcPct val="0"/>
        </a:spcAft>
        <a:defRPr sz="2400" b="1">
          <a:solidFill>
            <a:schemeClr val="tx2"/>
          </a:solidFill>
          <a:latin typeface="Helvetica Bold*" pitchFamily="34" charset="0"/>
        </a:defRPr>
      </a:lvl6pPr>
      <a:lvl7pPr marL="914400" algn="l" rtl="0" eaLnBrk="1" fontAlgn="base" hangingPunct="1">
        <a:spcBef>
          <a:spcPct val="0"/>
        </a:spcBef>
        <a:spcAft>
          <a:spcPct val="0"/>
        </a:spcAft>
        <a:defRPr sz="2400" b="1">
          <a:solidFill>
            <a:schemeClr val="tx2"/>
          </a:solidFill>
          <a:latin typeface="Helvetica Bold*" pitchFamily="34" charset="0"/>
        </a:defRPr>
      </a:lvl7pPr>
      <a:lvl8pPr marL="1371600" algn="l" rtl="0" eaLnBrk="1" fontAlgn="base" hangingPunct="1">
        <a:spcBef>
          <a:spcPct val="0"/>
        </a:spcBef>
        <a:spcAft>
          <a:spcPct val="0"/>
        </a:spcAft>
        <a:defRPr sz="2400" b="1">
          <a:solidFill>
            <a:schemeClr val="tx2"/>
          </a:solidFill>
          <a:latin typeface="Helvetica Bold*" pitchFamily="34" charset="0"/>
        </a:defRPr>
      </a:lvl8pPr>
      <a:lvl9pPr marL="1828800" algn="l" rtl="0" eaLnBrk="1" fontAlgn="base" hangingPunct="1">
        <a:spcBef>
          <a:spcPct val="0"/>
        </a:spcBef>
        <a:spcAft>
          <a:spcPct val="0"/>
        </a:spcAft>
        <a:defRPr sz="2400" b="1">
          <a:solidFill>
            <a:schemeClr val="tx2"/>
          </a:solidFill>
          <a:latin typeface="Helvetica Bold*" pitchFamily="34" charset="0"/>
        </a:defRPr>
      </a:lvl9pPr>
    </p:titleStyle>
    <p:bodyStyle>
      <a:lvl1pPr marL="342900" indent="-342900" algn="l" rtl="0" eaLnBrk="1" fontAlgn="base" hangingPunct="1">
        <a:spcBef>
          <a:spcPts val="600"/>
        </a:spcBef>
        <a:spcAft>
          <a:spcPct val="0"/>
        </a:spcAft>
        <a:buClr>
          <a:srgbClr val="F49F22"/>
        </a:buClr>
        <a:buSzPct val="100000"/>
        <a:buFont typeface="Wingdings" pitchFamily="2" charset="2"/>
        <a:buChar char="§"/>
        <a:defRPr sz="2000">
          <a:solidFill>
            <a:schemeClr val="tx1"/>
          </a:solidFill>
          <a:latin typeface="Helvetica" pitchFamily="34" charset="0"/>
          <a:ea typeface="+mn-ea"/>
          <a:cs typeface="+mn-cs"/>
        </a:defRPr>
      </a:lvl1pPr>
      <a:lvl2pPr marL="482600" indent="-292100" algn="l" rtl="0" eaLnBrk="1" fontAlgn="base" hangingPunct="1">
        <a:spcBef>
          <a:spcPts val="600"/>
        </a:spcBef>
        <a:spcAft>
          <a:spcPct val="0"/>
        </a:spcAft>
        <a:buClr>
          <a:srgbClr val="F49F22"/>
        </a:buClr>
        <a:buSzPct val="100000"/>
        <a:buFont typeface="Wingdings" pitchFamily="2" charset="2"/>
        <a:buChar char="§"/>
        <a:defRPr sz="1600">
          <a:solidFill>
            <a:schemeClr val="tx1"/>
          </a:solidFill>
          <a:latin typeface="Helvetica" pitchFamily="34" charset="0"/>
        </a:defRPr>
      </a:lvl2pPr>
      <a:lvl3pPr marL="647700" indent="-287338" algn="l" rtl="0" eaLnBrk="1" fontAlgn="base" hangingPunct="1">
        <a:spcBef>
          <a:spcPts val="600"/>
        </a:spcBef>
        <a:spcAft>
          <a:spcPct val="0"/>
        </a:spcAft>
        <a:buClr>
          <a:srgbClr val="F49F22"/>
        </a:buClr>
        <a:buFont typeface="Wingdings" pitchFamily="2" charset="2"/>
        <a:buChar char="§"/>
        <a:defRPr lang="ca-ES" sz="1400" dirty="0">
          <a:solidFill>
            <a:schemeClr val="tx1"/>
          </a:solidFill>
          <a:latin typeface="Helvetica" pitchFamily="34" charset="0"/>
          <a:ea typeface="Helvetica" pitchFamily="34" charset="0"/>
          <a:cs typeface="Helvetica" pitchFamily="34" charset="0"/>
        </a:defRPr>
      </a:lvl3pPr>
      <a:lvl4pPr marL="812800" indent="-228600" algn="l" defTabSz="809625" rtl="0" eaLnBrk="1" fontAlgn="base" hangingPunct="1">
        <a:spcBef>
          <a:spcPts val="600"/>
        </a:spcBef>
        <a:spcAft>
          <a:spcPct val="0"/>
        </a:spcAft>
        <a:buClr>
          <a:srgbClr val="F49F22"/>
        </a:buClr>
        <a:buFont typeface="Wingdings" pitchFamily="2" charset="2"/>
        <a:buChar char="§"/>
        <a:defRPr sz="1200">
          <a:solidFill>
            <a:schemeClr val="tx1"/>
          </a:solidFill>
          <a:latin typeface="Helvetica" pitchFamily="34" charset="0"/>
          <a:ea typeface="Helvetica" pitchFamily="34" charset="0"/>
          <a:cs typeface="Helvetica" pitchFamily="34" charset="0"/>
        </a:defRPr>
      </a:lvl4pPr>
      <a:lvl5pPr marL="2057400" indent="-228600" algn="l" rtl="0" eaLnBrk="1" fontAlgn="base" hangingPunct="1">
        <a:spcBef>
          <a:spcPct val="20000"/>
        </a:spcBef>
        <a:spcAft>
          <a:spcPct val="0"/>
        </a:spcAft>
        <a:buChar char="»"/>
        <a:defRPr sz="2200">
          <a:solidFill>
            <a:schemeClr val="tx1"/>
          </a:solidFill>
          <a:latin typeface="Optima*" pitchFamily="34" charset="0"/>
          <a:ea typeface="Helvetica" pitchFamily="34" charset="0"/>
          <a:cs typeface="Helvetica" pitchFamily="34" charset="0"/>
        </a:defRPr>
      </a:lvl5pPr>
      <a:lvl6pPr marL="2514600" indent="-228600" algn="l" rtl="0" eaLnBrk="1" fontAlgn="base" hangingPunct="1">
        <a:spcBef>
          <a:spcPct val="20000"/>
        </a:spcBef>
        <a:spcAft>
          <a:spcPct val="0"/>
        </a:spcAft>
        <a:buChar char="»"/>
        <a:defRPr sz="2200">
          <a:solidFill>
            <a:schemeClr val="tx1"/>
          </a:solidFill>
          <a:latin typeface="Optima*" pitchFamily="34" charset="0"/>
        </a:defRPr>
      </a:lvl6pPr>
      <a:lvl7pPr marL="2971800" indent="-228600" algn="l" rtl="0" eaLnBrk="1" fontAlgn="base" hangingPunct="1">
        <a:spcBef>
          <a:spcPct val="20000"/>
        </a:spcBef>
        <a:spcAft>
          <a:spcPct val="0"/>
        </a:spcAft>
        <a:buChar char="»"/>
        <a:defRPr sz="2200">
          <a:solidFill>
            <a:schemeClr val="tx1"/>
          </a:solidFill>
          <a:latin typeface="Optima*" pitchFamily="34" charset="0"/>
        </a:defRPr>
      </a:lvl7pPr>
      <a:lvl8pPr marL="3429000" indent="-228600" algn="l" rtl="0" eaLnBrk="1" fontAlgn="base" hangingPunct="1">
        <a:spcBef>
          <a:spcPct val="20000"/>
        </a:spcBef>
        <a:spcAft>
          <a:spcPct val="0"/>
        </a:spcAft>
        <a:buChar char="»"/>
        <a:defRPr sz="2200">
          <a:solidFill>
            <a:schemeClr val="tx1"/>
          </a:solidFill>
          <a:latin typeface="Optima*" pitchFamily="34" charset="0"/>
        </a:defRPr>
      </a:lvl8pPr>
      <a:lvl9pPr marL="3886200" indent="-228600" algn="l" rtl="0" eaLnBrk="1" fontAlgn="base" hangingPunct="1">
        <a:spcBef>
          <a:spcPct val="20000"/>
        </a:spcBef>
        <a:spcAft>
          <a:spcPct val="0"/>
        </a:spcAft>
        <a:buChar char="»"/>
        <a:defRPr sz="2200">
          <a:solidFill>
            <a:schemeClr val="tx1"/>
          </a:solidFill>
          <a:latin typeface="Optima*" pitchFamily="34" charset="0"/>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www.icc.cat/" TargetMode="External"/><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C:\Documents and Settings\d.gomez\My Documents\totem_14_pp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ítol 1"/>
          <p:cNvSpPr>
            <a:spLocks noGrp="1"/>
          </p:cNvSpPr>
          <p:nvPr>
            <p:ph type="ctrTitle"/>
          </p:nvPr>
        </p:nvSpPr>
        <p:spPr>
          <a:xfrm>
            <a:off x="4572000" y="0"/>
            <a:ext cx="4572000" cy="2278063"/>
          </a:xfrm>
          <a:ln>
            <a:solidFill>
              <a:srgbClr val="FFD63F"/>
            </a:solidFill>
            <a:miter lim="800000"/>
            <a:headEnd/>
            <a:tailEnd/>
          </a:ln>
        </p:spPr>
        <p:txBody>
          <a:bodyPr/>
          <a:lstStyle/>
          <a:p>
            <a:pPr eaLnBrk="1" hangingPunct="1"/>
            <a:r>
              <a:rPr lang="ca-ES" altLang="ca-ES" dirty="0"/>
              <a:t>La </a:t>
            </a:r>
            <a:r>
              <a:rPr lang="ca-ES" altLang="ca-ES" dirty="0" err="1"/>
              <a:t>difusión</a:t>
            </a:r>
            <a:r>
              <a:rPr lang="ca-ES" altLang="ca-ES" dirty="0"/>
              <a:t> de </a:t>
            </a:r>
            <a:r>
              <a:rPr lang="ca-ES" altLang="ca-ES" dirty="0" err="1"/>
              <a:t>Pólux</a:t>
            </a:r>
            <a:r>
              <a:rPr lang="ca-ES" altLang="ca-ES" dirty="0"/>
              <a:t>: un documento </a:t>
            </a:r>
            <a:r>
              <a:rPr lang="ca-ES" altLang="ca-ES" dirty="0" err="1"/>
              <a:t>cartográfico</a:t>
            </a:r>
            <a:r>
              <a:rPr lang="ca-ES" altLang="ca-ES" dirty="0"/>
              <a:t> </a:t>
            </a:r>
            <a:r>
              <a:rPr lang="ca-ES" altLang="ca-ES" dirty="0" err="1"/>
              <a:t>pionero</a:t>
            </a:r>
            <a:endParaRPr lang="ca-ES" altLang="ca-ES" dirty="0"/>
          </a:p>
        </p:txBody>
      </p:sp>
      <p:sp>
        <p:nvSpPr>
          <p:cNvPr id="9220" name="Contenidor de text 2"/>
          <p:cNvSpPr>
            <a:spLocks noGrp="1"/>
          </p:cNvSpPr>
          <p:nvPr>
            <p:ph type="body" sz="quarter" idx="12"/>
          </p:nvPr>
        </p:nvSpPr>
        <p:spPr>
          <a:xfrm>
            <a:off x="4572000" y="2276475"/>
            <a:ext cx="4572000" cy="1081088"/>
          </a:xfrm>
        </p:spPr>
        <p:txBody>
          <a:bodyPr/>
          <a:lstStyle/>
          <a:p>
            <a:pPr eaLnBrk="1" hangingPunct="1"/>
            <a:r>
              <a:rPr lang="ca-ES" altLang="ca-ES" dirty="0"/>
              <a:t>Noelia Ramos</a:t>
            </a:r>
          </a:p>
          <a:p>
            <a:pPr eaLnBrk="1" hangingPunct="1"/>
            <a:r>
              <a:rPr lang="ca-ES" altLang="ca-ES" dirty="0"/>
              <a:t>Cartoteca de Catalunya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8776"/>
            <a:ext cx="4139952" cy="1228898"/>
          </a:xfrm>
        </p:spPr>
        <p:txBody>
          <a:bodyPr/>
          <a:lstStyle/>
          <a:p>
            <a:r>
              <a:rPr lang="ca-ES" dirty="0" err="1"/>
              <a:t>Antecedentes</a:t>
            </a:r>
            <a:endParaRPr lang="ca-ES" dirty="0"/>
          </a:p>
        </p:txBody>
      </p:sp>
      <p:sp>
        <p:nvSpPr>
          <p:cNvPr id="4" name="Slide Number Placeholder 3"/>
          <p:cNvSpPr>
            <a:spLocks noGrp="1"/>
          </p:cNvSpPr>
          <p:nvPr>
            <p:ph type="sldNum" sz="quarter" idx="13"/>
          </p:nvPr>
        </p:nvSpPr>
        <p:spPr/>
        <p:txBody>
          <a:bodyPr/>
          <a:lstStyle/>
          <a:p>
            <a:pPr>
              <a:defRPr/>
            </a:pPr>
            <a:fld id="{A0582D2D-8878-45D9-B962-02C02DF49DE2}" type="slidenum">
              <a:rPr lang="es-ES" smtClean="0"/>
              <a:pPr>
                <a:defRPr/>
              </a:pPr>
              <a:t>2</a:t>
            </a:fld>
            <a:endParaRPr lang="es-ES"/>
          </a:p>
        </p:txBody>
      </p:sp>
      <p:sp>
        <p:nvSpPr>
          <p:cNvPr id="5" name="Footer Placeholder 4"/>
          <p:cNvSpPr>
            <a:spLocks noGrp="1"/>
          </p:cNvSpPr>
          <p:nvPr>
            <p:ph type="ftr" sz="quarter" idx="14"/>
          </p:nvPr>
        </p:nvSpPr>
        <p:spPr/>
        <p:txBody>
          <a:bodyPr/>
          <a:lstStyle/>
          <a:p>
            <a:pPr>
              <a:defRPr/>
            </a:pPr>
            <a:r>
              <a:rPr lang="es-ES" dirty="0"/>
              <a:t>VII Ibercarto, Grupo de trabajo de cartotecas públicas hispano-lusas. Porto, noviembre 2018</a:t>
            </a:r>
          </a:p>
        </p:txBody>
      </p:sp>
      <p:sp>
        <p:nvSpPr>
          <p:cNvPr id="3" name="CuadroTexto 2">
            <a:extLst>
              <a:ext uri="{FF2B5EF4-FFF2-40B4-BE49-F238E27FC236}">
                <a16:creationId xmlns:a16="http://schemas.microsoft.com/office/drawing/2014/main" id="{4C25C283-83A7-6141-A26F-7C48F1F8FD6C}"/>
              </a:ext>
            </a:extLst>
          </p:cNvPr>
          <p:cNvSpPr txBox="1"/>
          <p:nvPr/>
        </p:nvSpPr>
        <p:spPr>
          <a:xfrm>
            <a:off x="4467750" y="610868"/>
            <a:ext cx="4048132" cy="976806"/>
          </a:xfrm>
          <a:prstGeom prst="rect">
            <a:avLst/>
          </a:prstGeom>
          <a:noFill/>
        </p:spPr>
        <p:txBody>
          <a:bodyPr wrap="square" rtlCol="0">
            <a:spAutoFit/>
          </a:bodyPr>
          <a:lstStyle/>
          <a:p>
            <a:pPr>
              <a:lnSpc>
                <a:spcPct val="100000"/>
              </a:lnSpc>
            </a:pPr>
            <a:r>
              <a:rPr lang="es-ES" dirty="0"/>
              <a:t>1927- Compañía Española de trabajos fotográficos </a:t>
            </a:r>
          </a:p>
          <a:p>
            <a:pPr>
              <a:lnSpc>
                <a:spcPct val="100000"/>
              </a:lnSpc>
            </a:pPr>
            <a:r>
              <a:rPr lang="es-ES" dirty="0"/>
              <a:t>Aéreos (CEFTA)</a:t>
            </a:r>
          </a:p>
          <a:p>
            <a:endParaRPr lang="es-ES" dirty="0"/>
          </a:p>
        </p:txBody>
      </p:sp>
      <p:pic>
        <p:nvPicPr>
          <p:cNvPr id="8" name="Imagen 7">
            <a:extLst>
              <a:ext uri="{FF2B5EF4-FFF2-40B4-BE49-F238E27FC236}">
                <a16:creationId xmlns:a16="http://schemas.microsoft.com/office/drawing/2014/main" id="{6A251480-044F-E549-8F95-73C5C96589F1}"/>
              </a:ext>
            </a:extLst>
          </p:cNvPr>
          <p:cNvPicPr>
            <a:picLocks noChangeAspect="1"/>
          </p:cNvPicPr>
          <p:nvPr/>
        </p:nvPicPr>
        <p:blipFill rotWithShape="1">
          <a:blip r:embed="rId3">
            <a:extLst>
              <a:ext uri="{28A0092B-C50C-407E-A947-70E740481C1C}">
                <a14:useLocalDpi xmlns:a14="http://schemas.microsoft.com/office/drawing/2010/main" val="0"/>
              </a:ext>
            </a:extLst>
          </a:blip>
          <a:srcRect t="7543" b="54927"/>
          <a:stretch/>
        </p:blipFill>
        <p:spPr>
          <a:xfrm>
            <a:off x="1043608" y="1844824"/>
            <a:ext cx="6064356" cy="4104324"/>
          </a:xfrm>
          <a:prstGeom prst="rect">
            <a:avLst/>
          </a:prstGeom>
        </p:spPr>
      </p:pic>
    </p:spTree>
    <p:extLst>
      <p:ext uri="{BB962C8B-B14F-4D97-AF65-F5344CB8AC3E}">
        <p14:creationId xmlns:p14="http://schemas.microsoft.com/office/powerpoint/2010/main" val="3489752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05264"/>
            <a:ext cx="2123728" cy="693962"/>
          </a:xfrm>
        </p:spPr>
        <p:txBody>
          <a:bodyPr/>
          <a:lstStyle/>
          <a:p>
            <a:r>
              <a:rPr lang="ca-ES" sz="1000" dirty="0"/>
              <a:t>Diari de Girona, </a:t>
            </a:r>
            <a:br>
              <a:rPr lang="ca-ES" sz="1000" dirty="0"/>
            </a:br>
            <a:r>
              <a:rPr lang="ca-ES" sz="1000" dirty="0"/>
              <a:t>13/05/2016</a:t>
            </a:r>
          </a:p>
        </p:txBody>
      </p:sp>
      <p:sp>
        <p:nvSpPr>
          <p:cNvPr id="3" name="Text Placeholder 2"/>
          <p:cNvSpPr>
            <a:spLocks noGrp="1"/>
          </p:cNvSpPr>
          <p:nvPr>
            <p:ph type="body" sz="quarter" idx="12"/>
          </p:nvPr>
        </p:nvSpPr>
        <p:spPr/>
        <p:txBody>
          <a:bodyPr/>
          <a:lstStyle/>
          <a:p>
            <a:endParaRPr lang="ca-ES" dirty="0"/>
          </a:p>
        </p:txBody>
      </p:sp>
      <p:sp>
        <p:nvSpPr>
          <p:cNvPr id="4" name="Slide Number Placeholder 3"/>
          <p:cNvSpPr>
            <a:spLocks noGrp="1"/>
          </p:cNvSpPr>
          <p:nvPr>
            <p:ph type="sldNum" sz="quarter" idx="13"/>
          </p:nvPr>
        </p:nvSpPr>
        <p:spPr/>
        <p:txBody>
          <a:bodyPr/>
          <a:lstStyle/>
          <a:p>
            <a:pPr>
              <a:defRPr/>
            </a:pPr>
            <a:fld id="{A0582D2D-8878-45D9-B962-02C02DF49DE2}" type="slidenum">
              <a:rPr lang="es-ES" smtClean="0"/>
              <a:pPr>
                <a:defRPr/>
              </a:pPr>
              <a:t>3</a:t>
            </a:fld>
            <a:endParaRPr lang="es-ES"/>
          </a:p>
        </p:txBody>
      </p:sp>
      <p:sp>
        <p:nvSpPr>
          <p:cNvPr id="5" name="Footer Placeholder 4"/>
          <p:cNvSpPr>
            <a:spLocks noGrp="1"/>
          </p:cNvSpPr>
          <p:nvPr>
            <p:ph type="ftr" sz="quarter" idx="14"/>
          </p:nvPr>
        </p:nvSpPr>
        <p:spPr/>
        <p:txBody>
          <a:bodyPr/>
          <a:lstStyle/>
          <a:p>
            <a:pPr>
              <a:defRPr/>
            </a:pPr>
            <a:r>
              <a:rPr lang="es-ES" dirty="0"/>
              <a:t>VIII Ibercarto, </a:t>
            </a:r>
            <a:r>
              <a:rPr lang="es-ES" dirty="0" err="1"/>
              <a:t>Faculdade</a:t>
            </a:r>
            <a:r>
              <a:rPr lang="es-ES" dirty="0"/>
              <a:t> de </a:t>
            </a:r>
            <a:r>
              <a:rPr lang="es-ES" dirty="0" err="1"/>
              <a:t>Ciências</a:t>
            </a:r>
            <a:r>
              <a:rPr lang="es-ES" dirty="0"/>
              <a:t> da Universidades do Porto, 15-17 de </a:t>
            </a:r>
            <a:r>
              <a:rPr lang="es-ES" dirty="0" err="1"/>
              <a:t>novembro</a:t>
            </a:r>
            <a:r>
              <a:rPr lang="es-ES" dirty="0"/>
              <a:t> de 2018</a:t>
            </a:r>
          </a:p>
        </p:txBody>
      </p:sp>
      <p:pic>
        <p:nvPicPr>
          <p:cNvPr id="6" name="Imagen 1"/>
          <p:cNvPicPr/>
          <p:nvPr/>
        </p:nvPicPr>
        <p:blipFill>
          <a:blip r:embed="rId3"/>
          <a:stretch>
            <a:fillRect/>
          </a:stretch>
        </p:blipFill>
        <p:spPr>
          <a:xfrm>
            <a:off x="2411760" y="485775"/>
            <a:ext cx="6255385" cy="5886450"/>
          </a:xfrm>
          <a:prstGeom prst="rect">
            <a:avLst/>
          </a:prstGeom>
        </p:spPr>
      </p:pic>
    </p:spTree>
    <p:extLst>
      <p:ext uri="{BB962C8B-B14F-4D97-AF65-F5344CB8AC3E}">
        <p14:creationId xmlns:p14="http://schemas.microsoft.com/office/powerpoint/2010/main" val="1502091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dirty="0"/>
              <a:t>Historia de la empresa</a:t>
            </a:r>
          </a:p>
        </p:txBody>
      </p:sp>
      <p:sp>
        <p:nvSpPr>
          <p:cNvPr id="4" name="Slide Number Placeholder 3"/>
          <p:cNvSpPr>
            <a:spLocks noGrp="1"/>
          </p:cNvSpPr>
          <p:nvPr>
            <p:ph type="sldNum" sz="quarter" idx="13"/>
          </p:nvPr>
        </p:nvSpPr>
        <p:spPr/>
        <p:txBody>
          <a:bodyPr/>
          <a:lstStyle/>
          <a:p>
            <a:pPr>
              <a:defRPr/>
            </a:pPr>
            <a:fld id="{A0582D2D-8878-45D9-B962-02C02DF49DE2}" type="slidenum">
              <a:rPr lang="es-ES" smtClean="0"/>
              <a:pPr>
                <a:defRPr/>
              </a:pPr>
              <a:t>4</a:t>
            </a:fld>
            <a:endParaRPr lang="es-ES"/>
          </a:p>
        </p:txBody>
      </p:sp>
      <p:sp>
        <p:nvSpPr>
          <p:cNvPr id="5" name="Footer Placeholder 4"/>
          <p:cNvSpPr>
            <a:spLocks noGrp="1"/>
          </p:cNvSpPr>
          <p:nvPr>
            <p:ph type="ftr" sz="quarter" idx="14"/>
          </p:nvPr>
        </p:nvSpPr>
        <p:spPr/>
        <p:txBody>
          <a:bodyPr/>
          <a:lstStyle/>
          <a:p>
            <a:pPr>
              <a:defRPr/>
            </a:pPr>
            <a:r>
              <a:rPr lang="es-ES" dirty="0"/>
              <a:t>VII Ibercarto, Grupo de trabajo de cartotecas públicas hispano-lusas. Porto, noviembre 2018</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4702" y="1412776"/>
            <a:ext cx="5015427" cy="4032448"/>
          </a:xfrm>
          <a:prstGeom prst="rect">
            <a:avLst/>
          </a:prstGeom>
        </p:spPr>
      </p:pic>
    </p:spTree>
    <p:extLst>
      <p:ext uri="{BB962C8B-B14F-4D97-AF65-F5344CB8AC3E}">
        <p14:creationId xmlns:p14="http://schemas.microsoft.com/office/powerpoint/2010/main" val="3351173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8774"/>
            <a:ext cx="3275855" cy="3070225"/>
          </a:xfrm>
        </p:spPr>
        <p:txBody>
          <a:bodyPr/>
          <a:lstStyle/>
          <a:p>
            <a:r>
              <a:rPr lang="ca-ES" dirty="0"/>
              <a:t>La </a:t>
            </a:r>
            <a:r>
              <a:rPr lang="ca-ES" dirty="0" err="1"/>
              <a:t>colección</a:t>
            </a:r>
            <a:r>
              <a:rPr lang="ca-ES" dirty="0"/>
              <a:t> digital</a:t>
            </a:r>
          </a:p>
        </p:txBody>
      </p:sp>
      <p:sp>
        <p:nvSpPr>
          <p:cNvPr id="4" name="Slide Number Placeholder 3"/>
          <p:cNvSpPr>
            <a:spLocks noGrp="1"/>
          </p:cNvSpPr>
          <p:nvPr>
            <p:ph type="sldNum" sz="quarter" idx="13"/>
          </p:nvPr>
        </p:nvSpPr>
        <p:spPr/>
        <p:txBody>
          <a:bodyPr/>
          <a:lstStyle/>
          <a:p>
            <a:pPr>
              <a:defRPr/>
            </a:pPr>
            <a:fld id="{A0582D2D-8878-45D9-B962-02C02DF49DE2}" type="slidenum">
              <a:rPr lang="es-ES" smtClean="0"/>
              <a:pPr>
                <a:defRPr/>
              </a:pPr>
              <a:t>5</a:t>
            </a:fld>
            <a:endParaRPr lang="es-ES"/>
          </a:p>
        </p:txBody>
      </p:sp>
      <p:sp>
        <p:nvSpPr>
          <p:cNvPr id="5" name="Footer Placeholder 4"/>
          <p:cNvSpPr>
            <a:spLocks noGrp="1"/>
          </p:cNvSpPr>
          <p:nvPr>
            <p:ph type="ftr" sz="quarter" idx="14"/>
          </p:nvPr>
        </p:nvSpPr>
        <p:spPr/>
        <p:txBody>
          <a:bodyPr/>
          <a:lstStyle/>
          <a:p>
            <a:pPr>
              <a:defRPr/>
            </a:pPr>
            <a:endParaRPr lang="es-E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9659"/>
          <a:stretch/>
        </p:blipFill>
        <p:spPr>
          <a:xfrm>
            <a:off x="3820127" y="432494"/>
            <a:ext cx="5112568" cy="6061969"/>
          </a:xfrm>
          <a:prstGeom prst="rect">
            <a:avLst/>
          </a:prstGeom>
        </p:spPr>
      </p:pic>
      <p:sp>
        <p:nvSpPr>
          <p:cNvPr id="3" name="CuadroTexto 2">
            <a:extLst>
              <a:ext uri="{FF2B5EF4-FFF2-40B4-BE49-F238E27FC236}">
                <a16:creationId xmlns:a16="http://schemas.microsoft.com/office/drawing/2014/main" id="{E4BBE5EA-24D6-BC40-9DA3-3E6941CF1D38}"/>
              </a:ext>
            </a:extLst>
          </p:cNvPr>
          <p:cNvSpPr txBox="1"/>
          <p:nvPr/>
        </p:nvSpPr>
        <p:spPr>
          <a:xfrm>
            <a:off x="0" y="3789040"/>
            <a:ext cx="3707904" cy="1069139"/>
          </a:xfrm>
          <a:prstGeom prst="rect">
            <a:avLst/>
          </a:prstGeom>
          <a:noFill/>
        </p:spPr>
        <p:txBody>
          <a:bodyPr wrap="square" rtlCol="0">
            <a:spAutoFit/>
          </a:bodyPr>
          <a:lstStyle/>
          <a:p>
            <a:pPr marL="171450" indent="-171450">
              <a:buFont typeface="Arial" panose="020B0604020202020204" pitchFamily="34" charset="0"/>
              <a:buChar char="•"/>
            </a:pPr>
            <a:r>
              <a:rPr lang="es-ES" dirty="0"/>
              <a:t>ICGC: 265 hojas 1:5 000 y 71 hojas 1:10 000</a:t>
            </a:r>
          </a:p>
          <a:p>
            <a:pPr marL="171450" indent="-171450">
              <a:buFont typeface="Arial" panose="020B0604020202020204" pitchFamily="34" charset="0"/>
              <a:buChar char="•"/>
            </a:pPr>
            <a:r>
              <a:rPr lang="es-ES" dirty="0" err="1"/>
              <a:t>Universitat</a:t>
            </a:r>
            <a:r>
              <a:rPr lang="es-ES" dirty="0"/>
              <a:t> de Girona: 2.098 hojas 1:5 000 (cobertura total)</a:t>
            </a:r>
          </a:p>
        </p:txBody>
      </p:sp>
    </p:spTree>
    <p:extLst>
      <p:ext uri="{BB962C8B-B14F-4D97-AF65-F5344CB8AC3E}">
        <p14:creationId xmlns:p14="http://schemas.microsoft.com/office/powerpoint/2010/main" val="2699180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ol 1"/>
          <p:cNvSpPr>
            <a:spLocks noGrp="1"/>
          </p:cNvSpPr>
          <p:nvPr>
            <p:ph type="title"/>
          </p:nvPr>
        </p:nvSpPr>
        <p:spPr>
          <a:ln>
            <a:solidFill>
              <a:srgbClr val="FFD63F"/>
            </a:solidFill>
            <a:miter lim="800000"/>
            <a:headEnd/>
            <a:tailEnd/>
          </a:ln>
        </p:spPr>
        <p:txBody>
          <a:bodyPr/>
          <a:lstStyle/>
          <a:p>
            <a:pPr eaLnBrk="1" hangingPunct="1"/>
            <a:r>
              <a:rPr lang="ca-ES" altLang="ca-ES" dirty="0" err="1"/>
              <a:t>Obrigada</a:t>
            </a:r>
            <a:r>
              <a:rPr lang="ca-ES" altLang="ca-ES" dirty="0"/>
              <a:t>!</a:t>
            </a:r>
          </a:p>
        </p:txBody>
      </p:sp>
      <p:sp>
        <p:nvSpPr>
          <p:cNvPr id="10243" name="Contenidor de contingut 3"/>
          <p:cNvSpPr>
            <a:spLocks noGrp="1"/>
          </p:cNvSpPr>
          <p:nvPr>
            <p:ph sz="half" idx="2"/>
          </p:nvPr>
        </p:nvSpPr>
        <p:spPr>
          <a:xfrm>
            <a:off x="4973638" y="714375"/>
            <a:ext cx="3455987" cy="5426075"/>
          </a:xfrm>
        </p:spPr>
        <p:txBody>
          <a:bodyPr/>
          <a:lstStyle/>
          <a:p>
            <a:pPr marL="0" indent="0" eaLnBrk="1" hangingPunct="1">
              <a:buFontTx/>
              <a:buNone/>
            </a:pPr>
            <a:r>
              <a:rPr lang="ca-ES" altLang="ca-ES" sz="1600" b="1" dirty="0"/>
              <a:t>Institut Cartogràfic i Geològic</a:t>
            </a:r>
            <a:br>
              <a:rPr lang="ca-ES" altLang="ca-ES" sz="1600" b="1" dirty="0"/>
            </a:br>
            <a:r>
              <a:rPr lang="ca-ES" altLang="ca-ES" sz="1600" b="1" dirty="0"/>
              <a:t>de Catalunya</a:t>
            </a:r>
            <a:endParaRPr lang="ca-ES" altLang="ca-ES" sz="1600" b="1" dirty="0">
              <a:hlinkClick r:id="rId3"/>
            </a:endParaRPr>
          </a:p>
          <a:p>
            <a:pPr marL="0" indent="0" eaLnBrk="1" hangingPunct="1">
              <a:buFontTx/>
              <a:buNone/>
            </a:pPr>
            <a:r>
              <a:rPr lang="ca-ES" altLang="ca-ES" sz="1600" dirty="0"/>
              <a:t>Parc de Montjuïc,</a:t>
            </a:r>
            <a:br>
              <a:rPr lang="ca-ES" altLang="ca-ES" sz="1600" dirty="0"/>
            </a:br>
            <a:r>
              <a:rPr lang="ca-ES" altLang="ca-ES" sz="1600" dirty="0"/>
              <a:t>E-08038 Barcelona</a:t>
            </a:r>
          </a:p>
          <a:p>
            <a:pPr marL="0" indent="0" eaLnBrk="1" hangingPunct="1">
              <a:buFontTx/>
              <a:buNone/>
            </a:pPr>
            <a:r>
              <a:rPr lang="ca-ES" altLang="ca-ES" sz="1600" dirty="0"/>
              <a:t>41º22’12” N, 2º09’20” E (ETRS89)</a:t>
            </a:r>
          </a:p>
          <a:p>
            <a:pPr marL="0" indent="0" eaLnBrk="1" hangingPunct="1">
              <a:buFontTx/>
              <a:buNone/>
            </a:pPr>
            <a:r>
              <a:rPr lang="ca-ES" altLang="ca-ES" sz="1600" dirty="0"/>
              <a:t>    www.icgc.cat</a:t>
            </a:r>
            <a:br>
              <a:rPr lang="ca-ES" altLang="ca-ES" sz="1600" dirty="0"/>
            </a:br>
            <a:r>
              <a:rPr lang="ca-ES" altLang="ca-ES" sz="1600" dirty="0"/>
              <a:t>    noelia.ramos@icgc.cat</a:t>
            </a:r>
            <a:br>
              <a:rPr lang="ca-ES" altLang="ca-ES" sz="1600" dirty="0"/>
            </a:br>
            <a:r>
              <a:rPr lang="ca-ES" altLang="ca-ES" sz="1600" dirty="0"/>
              <a:t>    twitter.com/</a:t>
            </a:r>
            <a:r>
              <a:rPr lang="ca-ES" altLang="ca-ES" sz="1600" dirty="0" err="1"/>
              <a:t>ICGCat</a:t>
            </a:r>
            <a:r>
              <a:rPr lang="ca-ES" altLang="ca-ES" sz="1600" dirty="0"/>
              <a:t/>
            </a:r>
            <a:br>
              <a:rPr lang="ca-ES" altLang="ca-ES" sz="1600" dirty="0"/>
            </a:br>
            <a:r>
              <a:rPr lang="ca-ES" altLang="ca-ES" sz="1600" dirty="0"/>
              <a:t>    facebook.com/</a:t>
            </a:r>
            <a:r>
              <a:rPr lang="ca-ES" altLang="ca-ES" sz="1600" dirty="0" err="1"/>
              <a:t>ICGCat</a:t>
            </a:r>
            <a:endParaRPr lang="ca-ES" altLang="ca-ES" sz="1600" dirty="0"/>
          </a:p>
          <a:p>
            <a:pPr marL="0" indent="0" eaLnBrk="1" hangingPunct="1">
              <a:buFontTx/>
              <a:buNone/>
            </a:pPr>
            <a:r>
              <a:rPr lang="ca-ES" altLang="ca-ES" sz="1600" dirty="0"/>
              <a:t>Tel. (+34) 93 567 15 00</a:t>
            </a:r>
            <a:br>
              <a:rPr lang="ca-ES" altLang="ca-ES" sz="1600" dirty="0"/>
            </a:br>
            <a:endParaRPr lang="ca-ES" altLang="ca-ES" sz="1600" dirty="0"/>
          </a:p>
        </p:txBody>
      </p:sp>
      <p:sp>
        <p:nvSpPr>
          <p:cNvPr id="10244" name="Contenidor de número de diapositiva 4"/>
          <p:cNvSpPr>
            <a:spLocks noGrp="1"/>
          </p:cNvSpPr>
          <p:nvPr>
            <p:ph type="sldNum" sz="quarter" idx="10"/>
          </p:nvPr>
        </p:nvSpPr>
        <p:spPr>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lgn="l" eaLnBrk="0" hangingPunct="0">
              <a:spcBef>
                <a:spcPts val="600"/>
              </a:spcBef>
              <a:spcAft>
                <a:spcPct val="0"/>
              </a:spcAft>
              <a:buClr>
                <a:srgbClr val="F49F22"/>
              </a:buClr>
              <a:buSzPct val="100000"/>
              <a:buFont typeface="Wingdings" pitchFamily="2" charset="2"/>
              <a:buChar char="§"/>
              <a:defRPr sz="2000">
                <a:solidFill>
                  <a:schemeClr val="tx1"/>
                </a:solidFill>
                <a:latin typeface="Helvetica" pitchFamily="34" charset="0"/>
              </a:defRPr>
            </a:lvl1pPr>
            <a:lvl2pPr marL="742950" indent="-285750" algn="l" eaLnBrk="0" hangingPunct="0">
              <a:spcBef>
                <a:spcPts val="600"/>
              </a:spcBef>
              <a:spcAft>
                <a:spcPct val="0"/>
              </a:spcAft>
              <a:buClr>
                <a:srgbClr val="F49F22"/>
              </a:buClr>
              <a:buSzPct val="100000"/>
              <a:buFont typeface="Wingdings" pitchFamily="2" charset="2"/>
              <a:buChar char="§"/>
              <a:defRPr sz="1600">
                <a:solidFill>
                  <a:schemeClr val="tx1"/>
                </a:solidFill>
                <a:latin typeface="Helvetica" pitchFamily="34" charset="0"/>
              </a:defRPr>
            </a:lvl2pPr>
            <a:lvl3pPr marL="1143000" indent="-228600" algn="l" eaLnBrk="0" hangingPunct="0">
              <a:spcBef>
                <a:spcPts val="600"/>
              </a:spcBef>
              <a:spcAft>
                <a:spcPct val="0"/>
              </a:spcAft>
              <a:buClr>
                <a:srgbClr val="F49F22"/>
              </a:buClr>
              <a:buFont typeface="Wingdings" pitchFamily="2" charset="2"/>
              <a:buChar char="§"/>
              <a:defRPr sz="1400">
                <a:solidFill>
                  <a:schemeClr val="tx1"/>
                </a:solidFill>
                <a:latin typeface="Helvetica" pitchFamily="34" charset="0"/>
                <a:ea typeface="Helvetica" pitchFamily="34" charset="0"/>
                <a:cs typeface="Helvetica" pitchFamily="34" charset="0"/>
              </a:defRPr>
            </a:lvl3pPr>
            <a:lvl4pPr marL="1600200" indent="-228600" algn="l" defTabSz="809625" eaLnBrk="0" hangingPunct="0">
              <a:spcBef>
                <a:spcPts val="600"/>
              </a:spcBef>
              <a:spcAft>
                <a:spcPct val="0"/>
              </a:spcAft>
              <a:buClr>
                <a:srgbClr val="F49F22"/>
              </a:buClr>
              <a:buFont typeface="Wingdings" pitchFamily="2" charset="2"/>
              <a:buChar char="§"/>
              <a:defRPr sz="1200">
                <a:solidFill>
                  <a:schemeClr val="tx1"/>
                </a:solidFill>
                <a:latin typeface="Helvetica" pitchFamily="34" charset="0"/>
                <a:ea typeface="Helvetica" pitchFamily="34" charset="0"/>
                <a:cs typeface="Helvetica" pitchFamily="34" charset="0"/>
              </a:defRPr>
            </a:lvl4pPr>
            <a:lvl5pPr marL="2057400" indent="-228600" algn="l" eaLnBrk="0" hangingPunct="0">
              <a:spcAft>
                <a:spcPct val="0"/>
              </a:spcAft>
              <a:buChar char="»"/>
              <a:defRPr sz="2200">
                <a:solidFill>
                  <a:schemeClr val="tx1"/>
                </a:solidFill>
                <a:latin typeface="Optima*" pitchFamily="34" charset="0"/>
                <a:ea typeface="Helvetica" pitchFamily="34" charset="0"/>
                <a:cs typeface="Helvetica" pitchFamily="34" charset="0"/>
              </a:defRPr>
            </a:lvl5pPr>
            <a:lvl6pPr marL="2514600" indent="-228600" eaLnBrk="0" fontAlgn="base" hangingPunct="0">
              <a:spcBef>
                <a:spcPct val="20000"/>
              </a:spcBef>
              <a:spcAft>
                <a:spcPct val="0"/>
              </a:spcAft>
              <a:buChar char="»"/>
              <a:defRPr sz="2200">
                <a:solidFill>
                  <a:schemeClr val="tx1"/>
                </a:solidFill>
                <a:latin typeface="Optima*" pitchFamily="34" charset="0"/>
                <a:ea typeface="Helvetica" pitchFamily="34" charset="0"/>
                <a:cs typeface="Helvetica" pitchFamily="34" charset="0"/>
              </a:defRPr>
            </a:lvl6pPr>
            <a:lvl7pPr marL="2971800" indent="-228600" eaLnBrk="0" fontAlgn="base" hangingPunct="0">
              <a:spcBef>
                <a:spcPct val="20000"/>
              </a:spcBef>
              <a:spcAft>
                <a:spcPct val="0"/>
              </a:spcAft>
              <a:buChar char="»"/>
              <a:defRPr sz="2200">
                <a:solidFill>
                  <a:schemeClr val="tx1"/>
                </a:solidFill>
                <a:latin typeface="Optima*" pitchFamily="34" charset="0"/>
                <a:ea typeface="Helvetica" pitchFamily="34" charset="0"/>
                <a:cs typeface="Helvetica" pitchFamily="34" charset="0"/>
              </a:defRPr>
            </a:lvl7pPr>
            <a:lvl8pPr marL="3429000" indent="-228600" eaLnBrk="0" fontAlgn="base" hangingPunct="0">
              <a:spcBef>
                <a:spcPct val="20000"/>
              </a:spcBef>
              <a:spcAft>
                <a:spcPct val="0"/>
              </a:spcAft>
              <a:buChar char="»"/>
              <a:defRPr sz="2200">
                <a:solidFill>
                  <a:schemeClr val="tx1"/>
                </a:solidFill>
                <a:latin typeface="Optima*" pitchFamily="34" charset="0"/>
                <a:ea typeface="Helvetica" pitchFamily="34" charset="0"/>
                <a:cs typeface="Helvetica" pitchFamily="34" charset="0"/>
              </a:defRPr>
            </a:lvl8pPr>
            <a:lvl9pPr marL="3886200" indent="-228600" eaLnBrk="0" fontAlgn="base" hangingPunct="0">
              <a:spcBef>
                <a:spcPct val="20000"/>
              </a:spcBef>
              <a:spcAft>
                <a:spcPct val="0"/>
              </a:spcAft>
              <a:buChar char="»"/>
              <a:defRPr sz="2200">
                <a:solidFill>
                  <a:schemeClr val="tx1"/>
                </a:solidFill>
                <a:latin typeface="Optima*" pitchFamily="34" charset="0"/>
                <a:ea typeface="Helvetica" pitchFamily="34" charset="0"/>
                <a:cs typeface="Helvetica" pitchFamily="34" charset="0"/>
              </a:defRPr>
            </a:lvl9pPr>
          </a:lstStyle>
          <a:p>
            <a:pPr algn="ctr">
              <a:spcBef>
                <a:spcPct val="0"/>
              </a:spcBef>
              <a:buClrTx/>
              <a:buSzTx/>
              <a:buFontTx/>
              <a:buNone/>
            </a:pPr>
            <a:fld id="{B1DBAFA4-7642-4C24-94CF-24ADAFE2E537}" type="slidenum">
              <a:rPr lang="es-ES" altLang="ca-ES" sz="1000" smtClean="0">
                <a:solidFill>
                  <a:srgbClr val="FFFFFF"/>
                </a:solidFill>
              </a:rPr>
              <a:pPr algn="ctr">
                <a:spcBef>
                  <a:spcPct val="0"/>
                </a:spcBef>
                <a:buClrTx/>
                <a:buSzTx/>
                <a:buFontTx/>
                <a:buNone/>
              </a:pPr>
              <a:t>6</a:t>
            </a:fld>
            <a:endParaRPr lang="es-ES" altLang="ca-ES" sz="1000">
              <a:solidFill>
                <a:srgbClr val="FFFFFF"/>
              </a:solidFill>
            </a:endParaRPr>
          </a:p>
        </p:txBody>
      </p:sp>
      <p:sp>
        <p:nvSpPr>
          <p:cNvPr id="10245" name="Contenidor de peu de pàgina 5"/>
          <p:cNvSpPr>
            <a:spLocks noGrp="1"/>
          </p:cNvSpPr>
          <p:nvPr>
            <p:ph type="ftr" sz="quarter" idx="11"/>
          </p:nvPr>
        </p:nvSpPr>
        <p:spPr>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lgn="l" eaLnBrk="0" hangingPunct="0">
              <a:spcBef>
                <a:spcPts val="600"/>
              </a:spcBef>
              <a:spcAft>
                <a:spcPct val="0"/>
              </a:spcAft>
              <a:buClr>
                <a:srgbClr val="F49F22"/>
              </a:buClr>
              <a:buSzPct val="100000"/>
              <a:buFont typeface="Wingdings" pitchFamily="2" charset="2"/>
              <a:buChar char="§"/>
              <a:defRPr sz="2000">
                <a:solidFill>
                  <a:schemeClr val="tx1"/>
                </a:solidFill>
                <a:latin typeface="Helvetica" pitchFamily="34" charset="0"/>
              </a:defRPr>
            </a:lvl1pPr>
            <a:lvl2pPr marL="742950" indent="-285750" algn="l" eaLnBrk="0" hangingPunct="0">
              <a:spcBef>
                <a:spcPts val="600"/>
              </a:spcBef>
              <a:spcAft>
                <a:spcPct val="0"/>
              </a:spcAft>
              <a:buClr>
                <a:srgbClr val="F49F22"/>
              </a:buClr>
              <a:buSzPct val="100000"/>
              <a:buFont typeface="Wingdings" pitchFamily="2" charset="2"/>
              <a:buChar char="§"/>
              <a:defRPr sz="1600">
                <a:solidFill>
                  <a:schemeClr val="tx1"/>
                </a:solidFill>
                <a:latin typeface="Helvetica" pitchFamily="34" charset="0"/>
              </a:defRPr>
            </a:lvl2pPr>
            <a:lvl3pPr marL="1143000" indent="-228600" algn="l" eaLnBrk="0" hangingPunct="0">
              <a:spcBef>
                <a:spcPts val="600"/>
              </a:spcBef>
              <a:spcAft>
                <a:spcPct val="0"/>
              </a:spcAft>
              <a:buClr>
                <a:srgbClr val="F49F22"/>
              </a:buClr>
              <a:buFont typeface="Wingdings" pitchFamily="2" charset="2"/>
              <a:buChar char="§"/>
              <a:defRPr sz="1400">
                <a:solidFill>
                  <a:schemeClr val="tx1"/>
                </a:solidFill>
                <a:latin typeface="Helvetica" pitchFamily="34" charset="0"/>
                <a:ea typeface="Helvetica" pitchFamily="34" charset="0"/>
                <a:cs typeface="Helvetica" pitchFamily="34" charset="0"/>
              </a:defRPr>
            </a:lvl3pPr>
            <a:lvl4pPr marL="1600200" indent="-228600" algn="l" defTabSz="809625" eaLnBrk="0" hangingPunct="0">
              <a:spcBef>
                <a:spcPts val="600"/>
              </a:spcBef>
              <a:spcAft>
                <a:spcPct val="0"/>
              </a:spcAft>
              <a:buClr>
                <a:srgbClr val="F49F22"/>
              </a:buClr>
              <a:buFont typeface="Wingdings" pitchFamily="2" charset="2"/>
              <a:buChar char="§"/>
              <a:defRPr sz="1200">
                <a:solidFill>
                  <a:schemeClr val="tx1"/>
                </a:solidFill>
                <a:latin typeface="Helvetica" pitchFamily="34" charset="0"/>
                <a:ea typeface="Helvetica" pitchFamily="34" charset="0"/>
                <a:cs typeface="Helvetica" pitchFamily="34" charset="0"/>
              </a:defRPr>
            </a:lvl4pPr>
            <a:lvl5pPr marL="2057400" indent="-228600" algn="l" eaLnBrk="0" hangingPunct="0">
              <a:spcAft>
                <a:spcPct val="0"/>
              </a:spcAft>
              <a:buChar char="»"/>
              <a:defRPr sz="2200">
                <a:solidFill>
                  <a:schemeClr val="tx1"/>
                </a:solidFill>
                <a:latin typeface="Optima*" pitchFamily="34" charset="0"/>
                <a:ea typeface="Helvetica" pitchFamily="34" charset="0"/>
                <a:cs typeface="Helvetica" pitchFamily="34" charset="0"/>
              </a:defRPr>
            </a:lvl5pPr>
            <a:lvl6pPr marL="2514600" indent="-228600" eaLnBrk="0" fontAlgn="base" hangingPunct="0">
              <a:spcBef>
                <a:spcPct val="20000"/>
              </a:spcBef>
              <a:spcAft>
                <a:spcPct val="0"/>
              </a:spcAft>
              <a:buChar char="»"/>
              <a:defRPr sz="2200">
                <a:solidFill>
                  <a:schemeClr val="tx1"/>
                </a:solidFill>
                <a:latin typeface="Optima*" pitchFamily="34" charset="0"/>
                <a:ea typeface="Helvetica" pitchFamily="34" charset="0"/>
                <a:cs typeface="Helvetica" pitchFamily="34" charset="0"/>
              </a:defRPr>
            </a:lvl6pPr>
            <a:lvl7pPr marL="2971800" indent="-228600" eaLnBrk="0" fontAlgn="base" hangingPunct="0">
              <a:spcBef>
                <a:spcPct val="20000"/>
              </a:spcBef>
              <a:spcAft>
                <a:spcPct val="0"/>
              </a:spcAft>
              <a:buChar char="»"/>
              <a:defRPr sz="2200">
                <a:solidFill>
                  <a:schemeClr val="tx1"/>
                </a:solidFill>
                <a:latin typeface="Optima*" pitchFamily="34" charset="0"/>
                <a:ea typeface="Helvetica" pitchFamily="34" charset="0"/>
                <a:cs typeface="Helvetica" pitchFamily="34" charset="0"/>
              </a:defRPr>
            </a:lvl7pPr>
            <a:lvl8pPr marL="3429000" indent="-228600" eaLnBrk="0" fontAlgn="base" hangingPunct="0">
              <a:spcBef>
                <a:spcPct val="20000"/>
              </a:spcBef>
              <a:spcAft>
                <a:spcPct val="0"/>
              </a:spcAft>
              <a:buChar char="»"/>
              <a:defRPr sz="2200">
                <a:solidFill>
                  <a:schemeClr val="tx1"/>
                </a:solidFill>
                <a:latin typeface="Optima*" pitchFamily="34" charset="0"/>
                <a:ea typeface="Helvetica" pitchFamily="34" charset="0"/>
                <a:cs typeface="Helvetica" pitchFamily="34" charset="0"/>
              </a:defRPr>
            </a:lvl8pPr>
            <a:lvl9pPr marL="3886200" indent="-228600" eaLnBrk="0" fontAlgn="base" hangingPunct="0">
              <a:spcBef>
                <a:spcPct val="20000"/>
              </a:spcBef>
              <a:spcAft>
                <a:spcPct val="0"/>
              </a:spcAft>
              <a:buChar char="»"/>
              <a:defRPr sz="2200">
                <a:solidFill>
                  <a:schemeClr val="tx1"/>
                </a:solidFill>
                <a:latin typeface="Optima*" pitchFamily="34" charset="0"/>
                <a:ea typeface="Helvetica" pitchFamily="34" charset="0"/>
                <a:cs typeface="Helvetica" pitchFamily="34" charset="0"/>
              </a:defRPr>
            </a:lvl9pPr>
          </a:lstStyle>
          <a:p>
            <a:pPr>
              <a:spcBef>
                <a:spcPct val="0"/>
              </a:spcBef>
              <a:buClrTx/>
              <a:buSzTx/>
              <a:buFontTx/>
              <a:buNone/>
            </a:pPr>
            <a:endParaRPr lang="es-ES" altLang="ca-ES" sz="1200">
              <a:solidFill>
                <a:srgbClr val="FFFFFF"/>
              </a:solidFill>
            </a:endParaRPr>
          </a:p>
        </p:txBody>
      </p:sp>
      <p:pic>
        <p:nvPicPr>
          <p:cNvPr id="10246" name="Picture 7" descr="E:\usuaris\d.gomez\carme\^^imatges^^\ICON LIBRARY\oxygen\22x22\apps\applications_interne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2276475"/>
            <a:ext cx="1428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8" descr="E:\usuaris\d.gomez\carme\^^imatges^^\ICON LIBRARY\oxygen\22x22\filesystems\mail_messag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825" y="2516188"/>
            <a:ext cx="1428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3175" y="2757488"/>
            <a:ext cx="16192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249"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6350" y="2997200"/>
            <a:ext cx="1333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250"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5230813"/>
            <a:ext cx="9144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presentacio_4_3">
  <a:themeElements>
    <a:clrScheme name="ICGC">
      <a:dk1>
        <a:srgbClr val="000000"/>
      </a:dk1>
      <a:lt1>
        <a:srgbClr val="FFFFFF"/>
      </a:lt1>
      <a:dk2>
        <a:srgbClr val="000000"/>
      </a:dk2>
      <a:lt2>
        <a:srgbClr val="808080"/>
      </a:lt2>
      <a:accent1>
        <a:srgbClr val="F49F22"/>
      </a:accent1>
      <a:accent2>
        <a:srgbClr val="F9C67B"/>
      </a:accent2>
      <a:accent3>
        <a:srgbClr val="D4820A"/>
      </a:accent3>
      <a:accent4>
        <a:srgbClr val="FFDD00"/>
      </a:accent4>
      <a:accent5>
        <a:srgbClr val="FFEC79"/>
      </a:accent5>
      <a:accent6>
        <a:srgbClr val="DABB00"/>
      </a:accent6>
      <a:hlink>
        <a:srgbClr val="F49F22"/>
      </a:hlink>
      <a:folHlink>
        <a:srgbClr val="F49F22"/>
      </a:folHlink>
    </a:clrScheme>
    <a:fontScheme name="presentacio_2009">
      <a:majorFont>
        <a:latin typeface="Helvetica Bold*"/>
        <a:ea typeface=""/>
        <a:cs typeface=""/>
      </a:majorFont>
      <a:minorFont>
        <a:latin typeface="Arial"/>
        <a:ea typeface=""/>
        <a:cs typeface=""/>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19100" marR="0" indent="-419100" algn="just" defTabSz="914400" rtl="0" eaLnBrk="1" fontAlgn="base" latinLnBrk="0" hangingPunct="1">
          <a:lnSpc>
            <a:spcPct val="160000"/>
          </a:lnSpc>
          <a:spcBef>
            <a:spcPct val="20000"/>
          </a:spcBef>
          <a:spcAft>
            <a:spcPct val="50000"/>
          </a:spcAft>
          <a:buClrTx/>
          <a:buSzTx/>
          <a:buFontTx/>
          <a:buNone/>
          <a:tabLst/>
          <a:defRPr kumimoji="0" lang="es-ES_tradnl" sz="1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19100" marR="0" indent="-419100" algn="just" defTabSz="914400" rtl="0" eaLnBrk="1" fontAlgn="base" latinLnBrk="0" hangingPunct="1">
          <a:lnSpc>
            <a:spcPct val="160000"/>
          </a:lnSpc>
          <a:spcBef>
            <a:spcPct val="20000"/>
          </a:spcBef>
          <a:spcAft>
            <a:spcPct val="50000"/>
          </a:spcAft>
          <a:buClrTx/>
          <a:buSzTx/>
          <a:buFontTx/>
          <a:buNone/>
          <a:tabLst/>
          <a:defRPr kumimoji="0" lang="es-ES_tradnl" sz="1200" b="1" i="0" u="none" strike="noStrike" cap="none" normalizeH="0" baseline="0" smtClean="0">
            <a:ln>
              <a:noFill/>
            </a:ln>
            <a:solidFill>
              <a:schemeClr val="tx1"/>
            </a:solidFill>
            <a:effectLst/>
            <a:latin typeface="Arial" charset="0"/>
          </a:defRPr>
        </a:defPPr>
      </a:lstStyle>
    </a:lnDef>
  </a:objectDefaults>
  <a:extraClrSchemeLst>
    <a:extraClrScheme>
      <a:clrScheme name="presentacio_2009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cio_2009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cio_2009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cio_2009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cio_2009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cio_2009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cio_2009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resentacio_2009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l'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l'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presentacio_4_3</Template>
  <TotalTime>382</TotalTime>
  <Words>382</Words>
  <Application>Microsoft Office PowerPoint</Application>
  <PresentationFormat>Apresentação no Ecrã (4:3)</PresentationFormat>
  <Paragraphs>84</Paragraphs>
  <Slides>6</Slides>
  <Notes>6</Notes>
  <HiddenSlides>0</HiddenSlides>
  <MMClips>0</MMClips>
  <ScaleCrop>false</ScaleCrop>
  <HeadingPairs>
    <vt:vector size="6" baseType="variant">
      <vt:variant>
        <vt:lpstr>Tipos de letra usados</vt:lpstr>
      </vt:variant>
      <vt:variant>
        <vt:i4>6</vt:i4>
      </vt:variant>
      <vt:variant>
        <vt:lpstr>Tema</vt:lpstr>
      </vt:variant>
      <vt:variant>
        <vt:i4>1</vt:i4>
      </vt:variant>
      <vt:variant>
        <vt:lpstr>Títulos dos diapositivos</vt:lpstr>
      </vt:variant>
      <vt:variant>
        <vt:i4>6</vt:i4>
      </vt:variant>
    </vt:vector>
  </HeadingPairs>
  <TitlesOfParts>
    <vt:vector size="13" baseType="lpstr">
      <vt:lpstr>Arial</vt:lpstr>
      <vt:lpstr>Helvetica</vt:lpstr>
      <vt:lpstr>Helvetica Bold*</vt:lpstr>
      <vt:lpstr>Optima*</vt:lpstr>
      <vt:lpstr>Times New Roman</vt:lpstr>
      <vt:lpstr>Wingdings</vt:lpstr>
      <vt:lpstr>presentacio_4_3</vt:lpstr>
      <vt:lpstr>La difusión de Pólux: un documento cartográfico pionero</vt:lpstr>
      <vt:lpstr>Antecedentes</vt:lpstr>
      <vt:lpstr>Diari de Girona,  13/05/2016</vt:lpstr>
      <vt:lpstr>Historia de la empresa</vt:lpstr>
      <vt:lpstr>La colección digital</vt:lpstr>
      <vt:lpstr>Obrigada!</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Gomez Lopez, Daniel</dc:creator>
  <cp:lastModifiedBy>Isabel Cristina Leite de Sa</cp:lastModifiedBy>
  <cp:revision>16</cp:revision>
  <cp:lastPrinted>2000-02-16T14:32:28Z</cp:lastPrinted>
  <dcterms:created xsi:type="dcterms:W3CDTF">2017-06-02T10:31:13Z</dcterms:created>
  <dcterms:modified xsi:type="dcterms:W3CDTF">2018-11-21T19:18:25Z</dcterms:modified>
</cp:coreProperties>
</file>